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55" r:id="rId3"/>
    <p:sldMasterId id="2147483656" r:id="rId4"/>
    <p:sldMasterId id="2147483658" r:id="rId5"/>
    <p:sldMasterId id="2147483708" r:id="rId6"/>
  </p:sldMasterIdLst>
  <p:notesMasterIdLst>
    <p:notesMasterId r:id="rId22"/>
  </p:notesMasterIdLst>
  <p:sldIdLst>
    <p:sldId id="274" r:id="rId7"/>
    <p:sldId id="316" r:id="rId8"/>
    <p:sldId id="317" r:id="rId9"/>
    <p:sldId id="282" r:id="rId10"/>
    <p:sldId id="285" r:id="rId11"/>
    <p:sldId id="318" r:id="rId12"/>
    <p:sldId id="319" r:id="rId13"/>
    <p:sldId id="287" r:id="rId14"/>
    <p:sldId id="288" r:id="rId15"/>
    <p:sldId id="289" r:id="rId16"/>
    <p:sldId id="320" r:id="rId17"/>
    <p:sldId id="286" r:id="rId18"/>
    <p:sldId id="290" r:id="rId19"/>
    <p:sldId id="321" r:id="rId20"/>
    <p:sldId id="272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3B"/>
    <a:srgbClr val="FF0000"/>
    <a:srgbClr val="DA2F39"/>
    <a:srgbClr val="DC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737BF-956B-4BD4-AB71-76372E181A11}" v="199" dt="2025-10-15T15:15:56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0" autoAdjust="0"/>
    <p:restoredTop sz="94607" autoAdjust="0"/>
  </p:normalViewPr>
  <p:slideViewPr>
    <p:cSldViewPr>
      <p:cViewPr varScale="1">
        <p:scale>
          <a:sx n="86" d="100"/>
          <a:sy n="86" d="100"/>
        </p:scale>
        <p:origin x="9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efebvre" userId="d74a34ae-108a-4c73-a7b9-53ba6cd60665" providerId="ADAL" clId="{507737BF-956B-4BD4-AB71-76372E181A11}"/>
    <pc:docChg chg="undo custSel addSld delSld modSld sldOrd">
      <pc:chgData name="Jeff Lefebvre" userId="d74a34ae-108a-4c73-a7b9-53ba6cd60665" providerId="ADAL" clId="{507737BF-956B-4BD4-AB71-76372E181A11}" dt="2025-10-15T15:16:18.732" v="1478"/>
      <pc:docMkLst>
        <pc:docMk/>
      </pc:docMkLst>
      <pc:sldChg chg="modSp del mod">
        <pc:chgData name="Jeff Lefebvre" userId="d74a34ae-108a-4c73-a7b9-53ba6cd60665" providerId="ADAL" clId="{507737BF-956B-4BD4-AB71-76372E181A11}" dt="2025-10-15T06:35:24.646" v="589" actId="2696"/>
        <pc:sldMkLst>
          <pc:docMk/>
          <pc:sldMk cId="3717916674" sldId="273"/>
        </pc:sldMkLst>
        <pc:spChg chg="mod">
          <ac:chgData name="Jeff Lefebvre" userId="d74a34ae-108a-4c73-a7b9-53ba6cd60665" providerId="ADAL" clId="{507737BF-956B-4BD4-AB71-76372E181A11}" dt="2025-10-15T06:16:55.248" v="43" actId="20577"/>
          <ac:spMkLst>
            <pc:docMk/>
            <pc:sldMk cId="3717916674" sldId="273"/>
            <ac:spMk id="11" creationId="{8D86B549-8D7B-4D74-9403-44BAC22488D5}"/>
          </ac:spMkLst>
        </pc:spChg>
      </pc:sldChg>
      <pc:sldChg chg="modSp mod">
        <pc:chgData name="Jeff Lefebvre" userId="d74a34ae-108a-4c73-a7b9-53ba6cd60665" providerId="ADAL" clId="{507737BF-956B-4BD4-AB71-76372E181A11}" dt="2025-10-15T06:14:20.573" v="10" actId="20577"/>
        <pc:sldMkLst>
          <pc:docMk/>
          <pc:sldMk cId="1925043024" sldId="274"/>
        </pc:sldMkLst>
        <pc:spChg chg="mod">
          <ac:chgData name="Jeff Lefebvre" userId="d74a34ae-108a-4c73-a7b9-53ba6cd60665" providerId="ADAL" clId="{507737BF-956B-4BD4-AB71-76372E181A11}" dt="2025-10-15T06:14:20.573" v="10" actId="20577"/>
          <ac:spMkLst>
            <pc:docMk/>
            <pc:sldMk cId="1925043024" sldId="274"/>
            <ac:spMk id="7" creationId="{F98995CE-0782-42A1-9B5B-E1F778EA0BAE}"/>
          </ac:spMkLst>
        </pc:spChg>
      </pc:sldChg>
      <pc:sldChg chg="del">
        <pc:chgData name="Jeff Lefebvre" userId="d74a34ae-108a-4c73-a7b9-53ba6cd60665" providerId="ADAL" clId="{507737BF-956B-4BD4-AB71-76372E181A11}" dt="2025-10-15T06:58:05.016" v="870" actId="47"/>
        <pc:sldMkLst>
          <pc:docMk/>
          <pc:sldMk cId="582635891" sldId="275"/>
        </pc:sldMkLst>
      </pc:sldChg>
      <pc:sldChg chg="del ord">
        <pc:chgData name="Jeff Lefebvre" userId="d74a34ae-108a-4c73-a7b9-53ba6cd60665" providerId="ADAL" clId="{507737BF-956B-4BD4-AB71-76372E181A11}" dt="2025-10-15T06:58:05.016" v="870" actId="47"/>
        <pc:sldMkLst>
          <pc:docMk/>
          <pc:sldMk cId="3262085886" sldId="276"/>
        </pc:sldMkLst>
      </pc:sldChg>
      <pc:sldChg chg="del">
        <pc:chgData name="Jeff Lefebvre" userId="d74a34ae-108a-4c73-a7b9-53ba6cd60665" providerId="ADAL" clId="{507737BF-956B-4BD4-AB71-76372E181A11}" dt="2025-10-15T06:58:05.016" v="870" actId="47"/>
        <pc:sldMkLst>
          <pc:docMk/>
          <pc:sldMk cId="2979947725" sldId="277"/>
        </pc:sldMkLst>
      </pc:sldChg>
      <pc:sldChg chg="del">
        <pc:chgData name="Jeff Lefebvre" userId="d74a34ae-108a-4c73-a7b9-53ba6cd60665" providerId="ADAL" clId="{507737BF-956B-4BD4-AB71-76372E181A11}" dt="2025-10-15T06:58:05.016" v="870" actId="47"/>
        <pc:sldMkLst>
          <pc:docMk/>
          <pc:sldMk cId="3798881614" sldId="278"/>
        </pc:sldMkLst>
      </pc:sldChg>
      <pc:sldChg chg="del">
        <pc:chgData name="Jeff Lefebvre" userId="d74a34ae-108a-4c73-a7b9-53ba6cd60665" providerId="ADAL" clId="{507737BF-956B-4BD4-AB71-76372E181A11}" dt="2025-10-15T06:58:05.016" v="870" actId="47"/>
        <pc:sldMkLst>
          <pc:docMk/>
          <pc:sldMk cId="3868055874" sldId="279"/>
        </pc:sldMkLst>
      </pc:sldChg>
      <pc:sldChg chg="del">
        <pc:chgData name="Jeff Lefebvre" userId="d74a34ae-108a-4c73-a7b9-53ba6cd60665" providerId="ADAL" clId="{507737BF-956B-4BD4-AB71-76372E181A11}" dt="2025-10-15T06:58:05.016" v="870" actId="47"/>
        <pc:sldMkLst>
          <pc:docMk/>
          <pc:sldMk cId="2901986790" sldId="280"/>
        </pc:sldMkLst>
      </pc:sldChg>
      <pc:sldChg chg="del">
        <pc:chgData name="Jeff Lefebvre" userId="d74a34ae-108a-4c73-a7b9-53ba6cd60665" providerId="ADAL" clId="{507737BF-956B-4BD4-AB71-76372E181A11}" dt="2025-10-15T06:58:05.016" v="870" actId="47"/>
        <pc:sldMkLst>
          <pc:docMk/>
          <pc:sldMk cId="2334549537" sldId="281"/>
        </pc:sldMkLst>
      </pc:sldChg>
      <pc:sldChg chg="addSp delSp modSp new mod modClrScheme chgLayout">
        <pc:chgData name="Jeff Lefebvre" userId="d74a34ae-108a-4c73-a7b9-53ba6cd60665" providerId="ADAL" clId="{507737BF-956B-4BD4-AB71-76372E181A11}" dt="2025-10-15T06:18:51.638" v="59" actId="20577"/>
        <pc:sldMkLst>
          <pc:docMk/>
          <pc:sldMk cId="1735797547" sldId="282"/>
        </pc:sldMkLst>
        <pc:spChg chg="del">
          <ac:chgData name="Jeff Lefebvre" userId="d74a34ae-108a-4c73-a7b9-53ba6cd60665" providerId="ADAL" clId="{507737BF-956B-4BD4-AB71-76372E181A11}" dt="2025-10-15T06:18:45.931" v="47" actId="700"/>
          <ac:spMkLst>
            <pc:docMk/>
            <pc:sldMk cId="1735797547" sldId="282"/>
            <ac:spMk id="2" creationId="{BD4AF4EA-0E1A-4736-2D55-4C4565ACAB59}"/>
          </ac:spMkLst>
        </pc:spChg>
        <pc:spChg chg="add mod">
          <ac:chgData name="Jeff Lefebvre" userId="d74a34ae-108a-4c73-a7b9-53ba6cd60665" providerId="ADAL" clId="{507737BF-956B-4BD4-AB71-76372E181A11}" dt="2025-10-15T06:18:51.638" v="59" actId="20577"/>
          <ac:spMkLst>
            <pc:docMk/>
            <pc:sldMk cId="1735797547" sldId="282"/>
            <ac:spMk id="3" creationId="{EDB64644-AE2E-D3BA-2188-C90B6495EE61}"/>
          </ac:spMkLst>
        </pc:spChg>
      </pc:sldChg>
      <pc:sldChg chg="addSp delSp modSp new del mod modClrScheme chgLayout">
        <pc:chgData name="Jeff Lefebvre" userId="d74a34ae-108a-4c73-a7b9-53ba6cd60665" providerId="ADAL" clId="{507737BF-956B-4BD4-AB71-76372E181A11}" dt="2025-10-15T06:35:21.096" v="588" actId="2696"/>
        <pc:sldMkLst>
          <pc:docMk/>
          <pc:sldMk cId="206296488" sldId="283"/>
        </pc:sldMkLst>
        <pc:spChg chg="del mod ord">
          <ac:chgData name="Jeff Lefebvre" userId="d74a34ae-108a-4c73-a7b9-53ba6cd60665" providerId="ADAL" clId="{507737BF-956B-4BD4-AB71-76372E181A11}" dt="2025-10-15T06:19:48.318" v="110" actId="700"/>
          <ac:spMkLst>
            <pc:docMk/>
            <pc:sldMk cId="206296488" sldId="283"/>
            <ac:spMk id="2" creationId="{FB69588D-07A6-23F3-43C7-334A0D27CF8A}"/>
          </ac:spMkLst>
        </pc:spChg>
        <pc:spChg chg="del mod ord">
          <ac:chgData name="Jeff Lefebvre" userId="d74a34ae-108a-4c73-a7b9-53ba6cd60665" providerId="ADAL" clId="{507737BF-956B-4BD4-AB71-76372E181A11}" dt="2025-10-15T06:19:48.318" v="110" actId="700"/>
          <ac:spMkLst>
            <pc:docMk/>
            <pc:sldMk cId="206296488" sldId="283"/>
            <ac:spMk id="3" creationId="{2C244F5B-B9DA-24FA-0605-19DB881B5E2E}"/>
          </ac:spMkLst>
        </pc:spChg>
        <pc:spChg chg="mod ord">
          <ac:chgData name="Jeff Lefebvre" userId="d74a34ae-108a-4c73-a7b9-53ba6cd60665" providerId="ADAL" clId="{507737BF-956B-4BD4-AB71-76372E181A11}" dt="2025-10-15T06:20:08.052" v="145" actId="20577"/>
          <ac:spMkLst>
            <pc:docMk/>
            <pc:sldMk cId="206296488" sldId="283"/>
            <ac:spMk id="4" creationId="{419FD24D-27A0-55AE-090D-1D1041B270FE}"/>
          </ac:spMkLst>
        </pc:spChg>
        <pc:spChg chg="add mod ord">
          <ac:chgData name="Jeff Lefebvre" userId="d74a34ae-108a-4c73-a7b9-53ba6cd60665" providerId="ADAL" clId="{507737BF-956B-4BD4-AB71-76372E181A11}" dt="2025-10-15T06:19:56.271" v="129" actId="20577"/>
          <ac:spMkLst>
            <pc:docMk/>
            <pc:sldMk cId="206296488" sldId="283"/>
            <ac:spMk id="5" creationId="{67167707-A53C-5B50-6A79-A79723D7840D}"/>
          </ac:spMkLst>
        </pc:spChg>
      </pc:sldChg>
      <pc:sldChg chg="addSp modSp new del">
        <pc:chgData name="Jeff Lefebvre" userId="d74a34ae-108a-4c73-a7b9-53ba6cd60665" providerId="ADAL" clId="{507737BF-956B-4BD4-AB71-76372E181A11}" dt="2025-10-15T06:52:06.052" v="665" actId="2696"/>
        <pc:sldMkLst>
          <pc:docMk/>
          <pc:sldMk cId="1497448665" sldId="284"/>
        </pc:sldMkLst>
        <pc:spChg chg="mod">
          <ac:chgData name="Jeff Lefebvre" userId="d74a34ae-108a-4c73-a7b9-53ba6cd60665" providerId="ADAL" clId="{507737BF-956B-4BD4-AB71-76372E181A11}" dt="2025-10-15T06:22:33.841" v="151" actId="1076"/>
          <ac:spMkLst>
            <pc:docMk/>
            <pc:sldMk cId="1497448665" sldId="284"/>
            <ac:spMk id="4" creationId="{F7B184B6-E13F-1D76-C6FB-C1647AFCD394}"/>
          </ac:spMkLst>
        </pc:spChg>
        <pc:picChg chg="add mod">
          <ac:chgData name="Jeff Lefebvre" userId="d74a34ae-108a-4c73-a7b9-53ba6cd60665" providerId="ADAL" clId="{507737BF-956B-4BD4-AB71-76372E181A11}" dt="2025-10-15T06:22:33.841" v="151" actId="1076"/>
          <ac:picMkLst>
            <pc:docMk/>
            <pc:sldMk cId="1497448665" sldId="284"/>
            <ac:picMk id="1026" creationId="{9064D419-1B28-5FD5-EBE8-774BBC926A50}"/>
          </ac:picMkLst>
        </pc:picChg>
      </pc:sldChg>
      <pc:sldChg chg="addSp delSp modSp new mod modClrScheme chgLayout">
        <pc:chgData name="Jeff Lefebvre" userId="d74a34ae-108a-4c73-a7b9-53ba6cd60665" providerId="ADAL" clId="{507737BF-956B-4BD4-AB71-76372E181A11}" dt="2025-10-15T07:11:03.116" v="1030" actId="20577"/>
        <pc:sldMkLst>
          <pc:docMk/>
          <pc:sldMk cId="2112273903" sldId="285"/>
        </pc:sldMkLst>
        <pc:spChg chg="del mod ord">
          <ac:chgData name="Jeff Lefebvre" userId="d74a34ae-108a-4c73-a7b9-53ba6cd60665" providerId="ADAL" clId="{507737BF-956B-4BD4-AB71-76372E181A11}" dt="2025-10-15T06:23:42.518" v="153" actId="700"/>
          <ac:spMkLst>
            <pc:docMk/>
            <pc:sldMk cId="2112273903" sldId="285"/>
            <ac:spMk id="2" creationId="{45460588-64D4-A970-7C61-D76A26FD9AA3}"/>
          </ac:spMkLst>
        </pc:spChg>
        <pc:spChg chg="del mod ord">
          <ac:chgData name="Jeff Lefebvre" userId="d74a34ae-108a-4c73-a7b9-53ba6cd60665" providerId="ADAL" clId="{507737BF-956B-4BD4-AB71-76372E181A11}" dt="2025-10-15T06:23:42.518" v="153" actId="700"/>
          <ac:spMkLst>
            <pc:docMk/>
            <pc:sldMk cId="2112273903" sldId="285"/>
            <ac:spMk id="3" creationId="{E96A595C-44A4-E163-A0AC-4E73ECDE973A}"/>
          </ac:spMkLst>
        </pc:spChg>
        <pc:spChg chg="del">
          <ac:chgData name="Jeff Lefebvre" userId="d74a34ae-108a-4c73-a7b9-53ba6cd60665" providerId="ADAL" clId="{507737BF-956B-4BD4-AB71-76372E181A11}" dt="2025-10-15T06:23:42.518" v="153" actId="700"/>
          <ac:spMkLst>
            <pc:docMk/>
            <pc:sldMk cId="2112273903" sldId="285"/>
            <ac:spMk id="4" creationId="{DD0C0D24-34A0-7788-86BE-798ACD83449F}"/>
          </ac:spMkLst>
        </pc:spChg>
        <pc:spChg chg="add mod ord">
          <ac:chgData name="Jeff Lefebvre" userId="d74a34ae-108a-4c73-a7b9-53ba6cd60665" providerId="ADAL" clId="{507737BF-956B-4BD4-AB71-76372E181A11}" dt="2025-10-15T06:29:18.781" v="308" actId="12"/>
          <ac:spMkLst>
            <pc:docMk/>
            <pc:sldMk cId="2112273903" sldId="285"/>
            <ac:spMk id="5" creationId="{5BEB53CA-A12C-3479-9386-1C971CE5014D}"/>
          </ac:spMkLst>
        </pc:spChg>
        <pc:spChg chg="add mod ord">
          <ac:chgData name="Jeff Lefebvre" userId="d74a34ae-108a-4c73-a7b9-53ba6cd60665" providerId="ADAL" clId="{507737BF-956B-4BD4-AB71-76372E181A11}" dt="2025-10-15T07:11:03.116" v="1030" actId="20577"/>
          <ac:spMkLst>
            <pc:docMk/>
            <pc:sldMk cId="2112273903" sldId="285"/>
            <ac:spMk id="6" creationId="{65C1CF4C-0536-0C09-1C85-F8DF2C2FBBC2}"/>
          </ac:spMkLst>
        </pc:spChg>
        <pc:spChg chg="add mod ord">
          <ac:chgData name="Jeff Lefebvre" userId="d74a34ae-108a-4c73-a7b9-53ba6cd60665" providerId="ADAL" clId="{507737BF-956B-4BD4-AB71-76372E181A11}" dt="2025-10-15T06:27:45.427" v="260" actId="26606"/>
          <ac:spMkLst>
            <pc:docMk/>
            <pc:sldMk cId="2112273903" sldId="285"/>
            <ac:spMk id="7" creationId="{6899966C-5016-9F16-B1C6-B8B7E7D6E97C}"/>
          </ac:spMkLst>
        </pc:spChg>
        <pc:spChg chg="add del mod ord">
          <ac:chgData name="Jeff Lefebvre" userId="d74a34ae-108a-4c73-a7b9-53ba6cd60665" providerId="ADAL" clId="{507737BF-956B-4BD4-AB71-76372E181A11}" dt="2025-10-15T06:27:41.816" v="259" actId="700"/>
          <ac:spMkLst>
            <pc:docMk/>
            <pc:sldMk cId="2112273903" sldId="285"/>
            <ac:spMk id="8" creationId="{1C424893-594D-F7E9-C548-901BB4EE8595}"/>
          </ac:spMkLst>
        </pc:spChg>
        <pc:spChg chg="add del mod ord">
          <ac:chgData name="Jeff Lefebvre" userId="d74a34ae-108a-4c73-a7b9-53ba6cd60665" providerId="ADAL" clId="{507737BF-956B-4BD4-AB71-76372E181A11}" dt="2025-10-15T06:27:41.816" v="259" actId="700"/>
          <ac:spMkLst>
            <pc:docMk/>
            <pc:sldMk cId="2112273903" sldId="285"/>
            <ac:spMk id="9" creationId="{DE425B41-B7E2-B4B9-FE2E-61FC73016338}"/>
          </ac:spMkLst>
        </pc:spChg>
        <pc:spChg chg="add del mod">
          <ac:chgData name="Jeff Lefebvre" userId="d74a34ae-108a-4c73-a7b9-53ba6cd60665" providerId="ADAL" clId="{507737BF-956B-4BD4-AB71-76372E181A11}" dt="2025-10-15T06:30:03.088" v="317"/>
          <ac:spMkLst>
            <pc:docMk/>
            <pc:sldMk cId="2112273903" sldId="285"/>
            <ac:spMk id="11" creationId="{A5C0499F-60AA-CD46-8859-FFCFEA6C628B}"/>
          </ac:spMkLst>
        </pc:spChg>
      </pc:sldChg>
      <pc:sldChg chg="addSp delSp modSp new mod ord modClrScheme chgLayout">
        <pc:chgData name="Jeff Lefebvre" userId="d74a34ae-108a-4c73-a7b9-53ba6cd60665" providerId="ADAL" clId="{507737BF-956B-4BD4-AB71-76372E181A11}" dt="2025-10-15T15:16:18.732" v="1478"/>
        <pc:sldMkLst>
          <pc:docMk/>
          <pc:sldMk cId="999529469" sldId="286"/>
        </pc:sldMkLst>
        <pc:spChg chg="del mod ord">
          <ac:chgData name="Jeff Lefebvre" userId="d74a34ae-108a-4c73-a7b9-53ba6cd60665" providerId="ADAL" clId="{507737BF-956B-4BD4-AB71-76372E181A11}" dt="2025-10-15T06:30:12.854" v="319" actId="700"/>
          <ac:spMkLst>
            <pc:docMk/>
            <pc:sldMk cId="999529469" sldId="286"/>
            <ac:spMk id="2" creationId="{51E47ED6-EB29-D5F9-292B-48AAF5F1537F}"/>
          </ac:spMkLst>
        </pc:spChg>
        <pc:spChg chg="add mod">
          <ac:chgData name="Jeff Lefebvre" userId="d74a34ae-108a-4c73-a7b9-53ba6cd60665" providerId="ADAL" clId="{507737BF-956B-4BD4-AB71-76372E181A11}" dt="2025-10-15T15:16:08.771" v="1476" actId="1076"/>
          <ac:spMkLst>
            <pc:docMk/>
            <pc:sldMk cId="999529469" sldId="286"/>
            <ac:spMk id="3" creationId="{7EC25CDA-EE0D-1CCD-B057-802845C79F73}"/>
          </ac:spMkLst>
        </pc:spChg>
        <pc:spChg chg="del mod ord">
          <ac:chgData name="Jeff Lefebvre" userId="d74a34ae-108a-4c73-a7b9-53ba6cd60665" providerId="ADAL" clId="{507737BF-956B-4BD4-AB71-76372E181A11}" dt="2025-10-15T06:30:12.854" v="319" actId="700"/>
          <ac:spMkLst>
            <pc:docMk/>
            <pc:sldMk cId="999529469" sldId="286"/>
            <ac:spMk id="3" creationId="{93ACEBE3-108C-EA98-F77E-B72F74F2BF55}"/>
          </ac:spMkLst>
        </pc:spChg>
        <pc:spChg chg="del mod ord">
          <ac:chgData name="Jeff Lefebvre" userId="d74a34ae-108a-4c73-a7b9-53ba6cd60665" providerId="ADAL" clId="{507737BF-956B-4BD4-AB71-76372E181A11}" dt="2025-10-15T06:30:12.854" v="319" actId="700"/>
          <ac:spMkLst>
            <pc:docMk/>
            <pc:sldMk cId="999529469" sldId="286"/>
            <ac:spMk id="4" creationId="{72F6B8E7-F0FE-14B5-1494-A52F73684208}"/>
          </ac:spMkLst>
        </pc:spChg>
        <pc:spChg chg="add del mod ord">
          <ac:chgData name="Jeff Lefebvre" userId="d74a34ae-108a-4c73-a7b9-53ba6cd60665" providerId="ADAL" clId="{507737BF-956B-4BD4-AB71-76372E181A11}" dt="2025-10-15T06:30:18.876" v="320" actId="700"/>
          <ac:spMkLst>
            <pc:docMk/>
            <pc:sldMk cId="999529469" sldId="286"/>
            <ac:spMk id="5" creationId="{E383A531-CC47-EEE5-0951-3ADEA243ECA7}"/>
          </ac:spMkLst>
        </pc:spChg>
        <pc:spChg chg="add del mod ord">
          <ac:chgData name="Jeff Lefebvre" userId="d74a34ae-108a-4c73-a7b9-53ba6cd60665" providerId="ADAL" clId="{507737BF-956B-4BD4-AB71-76372E181A11}" dt="2025-10-15T06:30:18.876" v="320" actId="700"/>
          <ac:spMkLst>
            <pc:docMk/>
            <pc:sldMk cId="999529469" sldId="286"/>
            <ac:spMk id="6" creationId="{FF4F89CD-85E7-F91F-B45F-FB6A3DCF4834}"/>
          </ac:spMkLst>
        </pc:spChg>
        <pc:spChg chg="add del mod ord">
          <ac:chgData name="Jeff Lefebvre" userId="d74a34ae-108a-4c73-a7b9-53ba6cd60665" providerId="ADAL" clId="{507737BF-956B-4BD4-AB71-76372E181A11}" dt="2025-10-15T06:30:18.876" v="320" actId="700"/>
          <ac:spMkLst>
            <pc:docMk/>
            <pc:sldMk cId="999529469" sldId="286"/>
            <ac:spMk id="7" creationId="{C3E637E5-E5DD-183A-AE22-012D604163A7}"/>
          </ac:spMkLst>
        </pc:spChg>
        <pc:spChg chg="add mod ord">
          <ac:chgData name="Jeff Lefebvre" userId="d74a34ae-108a-4c73-a7b9-53ba6cd60665" providerId="ADAL" clId="{507737BF-956B-4BD4-AB71-76372E181A11}" dt="2025-10-15T15:15:53.430" v="1461" actId="14100"/>
          <ac:spMkLst>
            <pc:docMk/>
            <pc:sldMk cId="999529469" sldId="286"/>
            <ac:spMk id="8" creationId="{480CC42B-7960-E4CF-A8A9-F26CC6E45D1E}"/>
          </ac:spMkLst>
        </pc:spChg>
        <pc:spChg chg="add mod ord">
          <ac:chgData name="Jeff Lefebvre" userId="d74a34ae-108a-4c73-a7b9-53ba6cd60665" providerId="ADAL" clId="{507737BF-956B-4BD4-AB71-76372E181A11}" dt="2025-10-15T15:14:25.633" v="1401" actId="20577"/>
          <ac:spMkLst>
            <pc:docMk/>
            <pc:sldMk cId="999529469" sldId="286"/>
            <ac:spMk id="9" creationId="{84066089-D955-2E6C-91D4-0E37C870F59D}"/>
          </ac:spMkLst>
        </pc:spChg>
        <pc:graphicFrameChg chg="add mod modGraphic">
          <ac:chgData name="Jeff Lefebvre" userId="d74a34ae-108a-4c73-a7b9-53ba6cd60665" providerId="ADAL" clId="{507737BF-956B-4BD4-AB71-76372E181A11}" dt="2025-10-15T15:15:32.476" v="1454" actId="14100"/>
          <ac:graphicFrameMkLst>
            <pc:docMk/>
            <pc:sldMk cId="999529469" sldId="286"/>
            <ac:graphicFrameMk id="2" creationId="{40FF27DC-E16B-9C0B-F64B-E7B17D0A7C88}"/>
          </ac:graphicFrameMkLst>
        </pc:graphicFrameChg>
      </pc:sldChg>
      <pc:sldChg chg="addSp delSp modSp new mod ord modClrScheme chgLayout">
        <pc:chgData name="Jeff Lefebvre" userId="d74a34ae-108a-4c73-a7b9-53ba6cd60665" providerId="ADAL" clId="{507737BF-956B-4BD4-AB71-76372E181A11}" dt="2025-10-15T07:13:33.430" v="1093"/>
        <pc:sldMkLst>
          <pc:docMk/>
          <pc:sldMk cId="3103175492" sldId="287"/>
        </pc:sldMkLst>
        <pc:spChg chg="del mod ord">
          <ac:chgData name="Jeff Lefebvre" userId="d74a34ae-108a-4c73-a7b9-53ba6cd60665" providerId="ADAL" clId="{507737BF-956B-4BD4-AB71-76372E181A11}" dt="2025-10-15T06:40:08.423" v="599" actId="700"/>
          <ac:spMkLst>
            <pc:docMk/>
            <pc:sldMk cId="3103175492" sldId="287"/>
            <ac:spMk id="2" creationId="{EDD53AB1-3684-5175-C14A-1B4ADA649BE9}"/>
          </ac:spMkLst>
        </pc:spChg>
        <pc:spChg chg="del">
          <ac:chgData name="Jeff Lefebvre" userId="d74a34ae-108a-4c73-a7b9-53ba6cd60665" providerId="ADAL" clId="{507737BF-956B-4BD4-AB71-76372E181A11}" dt="2025-10-15T06:40:08.423" v="599" actId="700"/>
          <ac:spMkLst>
            <pc:docMk/>
            <pc:sldMk cId="3103175492" sldId="287"/>
            <ac:spMk id="3" creationId="{4F387B05-C022-DF3E-3020-F5F5EB37EC94}"/>
          </ac:spMkLst>
        </pc:spChg>
        <pc:spChg chg="add mod ord">
          <ac:chgData name="Jeff Lefebvre" userId="d74a34ae-108a-4c73-a7b9-53ba6cd60665" providerId="ADAL" clId="{507737BF-956B-4BD4-AB71-76372E181A11}" dt="2025-10-15T06:40:08.423" v="599" actId="700"/>
          <ac:spMkLst>
            <pc:docMk/>
            <pc:sldMk cId="3103175492" sldId="287"/>
            <ac:spMk id="5" creationId="{3904F5BD-9429-B9C6-3C9C-0E2262B3AA6F}"/>
          </ac:spMkLst>
        </pc:spChg>
        <pc:graphicFrameChg chg="add del mod modGraphic">
          <ac:chgData name="Jeff Lefebvre" userId="d74a34ae-108a-4c73-a7b9-53ba6cd60665" providerId="ADAL" clId="{507737BF-956B-4BD4-AB71-76372E181A11}" dt="2025-10-15T06:37:50.421" v="598" actId="478"/>
          <ac:graphicFrameMkLst>
            <pc:docMk/>
            <pc:sldMk cId="3103175492" sldId="287"/>
            <ac:graphicFrameMk id="4" creationId="{5E894BE4-F8C0-3215-DB4D-D0C00C6A41ED}"/>
          </ac:graphicFrameMkLst>
        </pc:graphicFrameChg>
        <pc:picChg chg="add">
          <ac:chgData name="Jeff Lefebvre" userId="d74a34ae-108a-4c73-a7b9-53ba6cd60665" providerId="ADAL" clId="{507737BF-956B-4BD4-AB71-76372E181A11}" dt="2025-10-15T06:40:09.916" v="600"/>
          <ac:picMkLst>
            <pc:docMk/>
            <pc:sldMk cId="3103175492" sldId="287"/>
            <ac:picMk id="2050" creationId="{1199D2F7-5748-31C9-E150-B1A4D11B4627}"/>
          </ac:picMkLst>
        </pc:picChg>
      </pc:sldChg>
      <pc:sldChg chg="addSp delSp modSp new mod ord modClrScheme chgLayout">
        <pc:chgData name="Jeff Lefebvre" userId="d74a34ae-108a-4c73-a7b9-53ba6cd60665" providerId="ADAL" clId="{507737BF-956B-4BD4-AB71-76372E181A11}" dt="2025-10-15T06:54:01.643" v="689"/>
        <pc:sldMkLst>
          <pc:docMk/>
          <pc:sldMk cId="732640732" sldId="288"/>
        </pc:sldMkLst>
        <pc:spChg chg="del">
          <ac:chgData name="Jeff Lefebvre" userId="d74a34ae-108a-4c73-a7b9-53ba6cd60665" providerId="ADAL" clId="{507737BF-956B-4BD4-AB71-76372E181A11}" dt="2025-10-15T06:43:11.531" v="609" actId="478"/>
          <ac:spMkLst>
            <pc:docMk/>
            <pc:sldMk cId="732640732" sldId="288"/>
            <ac:spMk id="2" creationId="{081B103D-019A-7BD8-9883-2D170EC193C6}"/>
          </ac:spMkLst>
        </pc:spChg>
        <pc:spChg chg="del">
          <ac:chgData name="Jeff Lefebvre" userId="d74a34ae-108a-4c73-a7b9-53ba6cd60665" providerId="ADAL" clId="{507737BF-956B-4BD4-AB71-76372E181A11}" dt="2025-10-15T06:43:11.531" v="609" actId="478"/>
          <ac:spMkLst>
            <pc:docMk/>
            <pc:sldMk cId="732640732" sldId="288"/>
            <ac:spMk id="3" creationId="{33883309-65BD-5AFB-16E6-B55661ABB82D}"/>
          </ac:spMkLst>
        </pc:spChg>
        <pc:spChg chg="del">
          <ac:chgData name="Jeff Lefebvre" userId="d74a34ae-108a-4c73-a7b9-53ba6cd60665" providerId="ADAL" clId="{507737BF-956B-4BD4-AB71-76372E181A11}" dt="2025-10-15T06:43:11.531" v="609" actId="478"/>
          <ac:spMkLst>
            <pc:docMk/>
            <pc:sldMk cId="732640732" sldId="288"/>
            <ac:spMk id="4" creationId="{7D8100DA-297B-B1E6-BB0C-4C17E94AB13E}"/>
          </ac:spMkLst>
        </pc:spChg>
        <pc:spChg chg="add del mod ord">
          <ac:chgData name="Jeff Lefebvre" userId="d74a34ae-108a-4c73-a7b9-53ba6cd60665" providerId="ADAL" clId="{507737BF-956B-4BD4-AB71-76372E181A11}" dt="2025-10-15T06:43:30.718" v="614" actId="478"/>
          <ac:spMkLst>
            <pc:docMk/>
            <pc:sldMk cId="732640732" sldId="288"/>
            <ac:spMk id="7" creationId="{D844846E-2BB4-66F1-25A7-B32E1EF2BB02}"/>
          </ac:spMkLst>
        </pc:spChg>
        <pc:picChg chg="add mod">
          <ac:chgData name="Jeff Lefebvre" userId="d74a34ae-108a-4c73-a7b9-53ba6cd60665" providerId="ADAL" clId="{507737BF-956B-4BD4-AB71-76372E181A11}" dt="2025-10-15T06:43:44.133" v="619" actId="1076"/>
          <ac:picMkLst>
            <pc:docMk/>
            <pc:sldMk cId="732640732" sldId="288"/>
            <ac:picMk id="6" creationId="{F3C6DBCD-1842-58B9-CB63-CD2B1FF7D2DC}"/>
          </ac:picMkLst>
        </pc:picChg>
        <pc:picChg chg="add del">
          <ac:chgData name="Jeff Lefebvre" userId="d74a34ae-108a-4c73-a7b9-53ba6cd60665" providerId="ADAL" clId="{507737BF-956B-4BD4-AB71-76372E181A11}" dt="2025-10-15T06:42:11.552" v="603" actId="478"/>
          <ac:picMkLst>
            <pc:docMk/>
            <pc:sldMk cId="732640732" sldId="288"/>
            <ac:picMk id="3074" creationId="{B3AFF285-5EB3-1F72-BF9D-63D85B5CA1B3}"/>
          </ac:picMkLst>
        </pc:picChg>
        <pc:picChg chg="add del">
          <ac:chgData name="Jeff Lefebvre" userId="d74a34ae-108a-4c73-a7b9-53ba6cd60665" providerId="ADAL" clId="{507737BF-956B-4BD4-AB71-76372E181A11}" dt="2025-10-15T06:42:21.079" v="605" actId="478"/>
          <ac:picMkLst>
            <pc:docMk/>
            <pc:sldMk cId="732640732" sldId="288"/>
            <ac:picMk id="3076" creationId="{BD34A079-AF30-61A2-31E5-D157B1168169}"/>
          </ac:picMkLst>
        </pc:picChg>
        <pc:picChg chg="add del">
          <ac:chgData name="Jeff Lefebvre" userId="d74a34ae-108a-4c73-a7b9-53ba6cd60665" providerId="ADAL" clId="{507737BF-956B-4BD4-AB71-76372E181A11}" dt="2025-10-15T06:43:03.806" v="607" actId="478"/>
          <ac:picMkLst>
            <pc:docMk/>
            <pc:sldMk cId="732640732" sldId="288"/>
            <ac:picMk id="3078" creationId="{C7345C61-225D-9617-492A-C791DF069774}"/>
          </ac:picMkLst>
        </pc:picChg>
      </pc:sldChg>
      <pc:sldChg chg="addSp delSp modSp new mod modClrScheme chgLayout">
        <pc:chgData name="Jeff Lefebvre" userId="d74a34ae-108a-4c73-a7b9-53ba6cd60665" providerId="ADAL" clId="{507737BF-956B-4BD4-AB71-76372E181A11}" dt="2025-10-15T07:13:57.621" v="1098" actId="167"/>
        <pc:sldMkLst>
          <pc:docMk/>
          <pc:sldMk cId="1186789746" sldId="289"/>
        </pc:sldMkLst>
        <pc:spChg chg="del mod ord">
          <ac:chgData name="Jeff Lefebvre" userId="d74a34ae-108a-4c73-a7b9-53ba6cd60665" providerId="ADAL" clId="{507737BF-956B-4BD4-AB71-76372E181A11}" dt="2025-10-15T06:46:55.489" v="621" actId="700"/>
          <ac:spMkLst>
            <pc:docMk/>
            <pc:sldMk cId="1186789746" sldId="289"/>
            <ac:spMk id="2" creationId="{B74C5DA8-DC20-FF94-8E1E-FC08F89543F5}"/>
          </ac:spMkLst>
        </pc:spChg>
        <pc:spChg chg="del">
          <ac:chgData name="Jeff Lefebvre" userId="d74a34ae-108a-4c73-a7b9-53ba6cd60665" providerId="ADAL" clId="{507737BF-956B-4BD4-AB71-76372E181A11}" dt="2025-10-15T06:46:55.489" v="621" actId="700"/>
          <ac:spMkLst>
            <pc:docMk/>
            <pc:sldMk cId="1186789746" sldId="289"/>
            <ac:spMk id="3" creationId="{DD8CAFCE-B800-C2E1-74EE-7527DBB1AB6D}"/>
          </ac:spMkLst>
        </pc:spChg>
        <pc:spChg chg="add del mod ord">
          <ac:chgData name="Jeff Lefebvre" userId="d74a34ae-108a-4c73-a7b9-53ba6cd60665" providerId="ADAL" clId="{507737BF-956B-4BD4-AB71-76372E181A11}" dt="2025-10-15T06:47:01.050" v="622" actId="700"/>
          <ac:spMkLst>
            <pc:docMk/>
            <pc:sldMk cId="1186789746" sldId="289"/>
            <ac:spMk id="4" creationId="{0D78DB5C-3FEF-A590-9EC4-49EEDD5AD7C9}"/>
          </ac:spMkLst>
        </pc:spChg>
        <pc:spChg chg="add del mod ord">
          <ac:chgData name="Jeff Lefebvre" userId="d74a34ae-108a-4c73-a7b9-53ba6cd60665" providerId="ADAL" clId="{507737BF-956B-4BD4-AB71-76372E181A11}" dt="2025-10-15T06:47:01.050" v="622" actId="700"/>
          <ac:spMkLst>
            <pc:docMk/>
            <pc:sldMk cId="1186789746" sldId="289"/>
            <ac:spMk id="5" creationId="{E5C1449A-0F80-D29C-A9BE-52BBAE68416E}"/>
          </ac:spMkLst>
        </pc:spChg>
        <pc:spChg chg="add del mod ord">
          <ac:chgData name="Jeff Lefebvre" userId="d74a34ae-108a-4c73-a7b9-53ba6cd60665" providerId="ADAL" clId="{507737BF-956B-4BD4-AB71-76372E181A11}" dt="2025-10-15T06:47:12.652" v="624" actId="700"/>
          <ac:spMkLst>
            <pc:docMk/>
            <pc:sldMk cId="1186789746" sldId="289"/>
            <ac:spMk id="6" creationId="{0D8BB98B-D463-396F-0A4A-9CF45420F6AA}"/>
          </ac:spMkLst>
        </pc:spChg>
        <pc:spChg chg="add del mod ord">
          <ac:chgData name="Jeff Lefebvre" userId="d74a34ae-108a-4c73-a7b9-53ba6cd60665" providerId="ADAL" clId="{507737BF-956B-4BD4-AB71-76372E181A11}" dt="2025-10-15T06:48:27.481" v="657" actId="478"/>
          <ac:spMkLst>
            <pc:docMk/>
            <pc:sldMk cId="1186789746" sldId="289"/>
            <ac:spMk id="9" creationId="{C5EEB403-0125-197A-D595-9A646EE6E626}"/>
          </ac:spMkLst>
        </pc:spChg>
        <pc:spChg chg="add mod ord">
          <ac:chgData name="Jeff Lefebvre" userId="d74a34ae-108a-4c73-a7b9-53ba6cd60665" providerId="ADAL" clId="{507737BF-956B-4BD4-AB71-76372E181A11}" dt="2025-10-15T06:53:41.286" v="687" actId="20577"/>
          <ac:spMkLst>
            <pc:docMk/>
            <pc:sldMk cId="1186789746" sldId="289"/>
            <ac:spMk id="10" creationId="{CE7C8492-7BE3-C164-EDF4-E922C8332912}"/>
          </ac:spMkLst>
        </pc:spChg>
        <pc:spChg chg="add del mod">
          <ac:chgData name="Jeff Lefebvre" userId="d74a34ae-108a-4c73-a7b9-53ba6cd60665" providerId="ADAL" clId="{507737BF-956B-4BD4-AB71-76372E181A11}" dt="2025-10-15T07:13:44.839" v="1095" actId="478"/>
          <ac:spMkLst>
            <pc:docMk/>
            <pc:sldMk cId="1186789746" sldId="289"/>
            <ac:spMk id="12" creationId="{7523DAF1-3971-D05F-C4B4-78B3E413D5B4}"/>
          </ac:spMkLst>
        </pc:spChg>
        <pc:picChg chg="add mod ord">
          <ac:chgData name="Jeff Lefebvre" userId="d74a34ae-108a-4c73-a7b9-53ba6cd60665" providerId="ADAL" clId="{507737BF-956B-4BD4-AB71-76372E181A11}" dt="2025-10-15T07:13:57.621" v="1098" actId="167"/>
          <ac:picMkLst>
            <pc:docMk/>
            <pc:sldMk cId="1186789746" sldId="289"/>
            <ac:picMk id="8" creationId="{7279091D-37EB-E922-1F3E-E128A7B67846}"/>
          </ac:picMkLst>
        </pc:picChg>
      </pc:sldChg>
      <pc:sldChg chg="addSp delSp modSp new mod modClrScheme chgLayout">
        <pc:chgData name="Jeff Lefebvre" userId="d74a34ae-108a-4c73-a7b9-53ba6cd60665" providerId="ADAL" clId="{507737BF-956B-4BD4-AB71-76372E181A11}" dt="2025-10-15T07:36:12.291" v="1315" actId="14100"/>
        <pc:sldMkLst>
          <pc:docMk/>
          <pc:sldMk cId="730428698" sldId="290"/>
        </pc:sldMkLst>
        <pc:spChg chg="del">
          <ac:chgData name="Jeff Lefebvre" userId="d74a34ae-108a-4c73-a7b9-53ba6cd60665" providerId="ADAL" clId="{507737BF-956B-4BD4-AB71-76372E181A11}" dt="2025-10-15T06:54:41.298" v="691" actId="700"/>
          <ac:spMkLst>
            <pc:docMk/>
            <pc:sldMk cId="730428698" sldId="290"/>
            <ac:spMk id="2" creationId="{812CC7BB-1FDD-2F92-598D-E407FC04D439}"/>
          </ac:spMkLst>
        </pc:spChg>
        <pc:spChg chg="del mod ord">
          <ac:chgData name="Jeff Lefebvre" userId="d74a34ae-108a-4c73-a7b9-53ba6cd60665" providerId="ADAL" clId="{507737BF-956B-4BD4-AB71-76372E181A11}" dt="2025-10-15T06:54:41.298" v="691" actId="700"/>
          <ac:spMkLst>
            <pc:docMk/>
            <pc:sldMk cId="730428698" sldId="290"/>
            <ac:spMk id="3" creationId="{C7B69F62-F8DF-7CB7-71F4-6728AE4E92B4}"/>
          </ac:spMkLst>
        </pc:spChg>
        <pc:spChg chg="del">
          <ac:chgData name="Jeff Lefebvre" userId="d74a34ae-108a-4c73-a7b9-53ba6cd60665" providerId="ADAL" clId="{507737BF-956B-4BD4-AB71-76372E181A11}" dt="2025-10-15T06:54:41.298" v="691" actId="700"/>
          <ac:spMkLst>
            <pc:docMk/>
            <pc:sldMk cId="730428698" sldId="290"/>
            <ac:spMk id="4" creationId="{B33694FF-7D9E-C6B3-30E1-11F09E7D2DF6}"/>
          </ac:spMkLst>
        </pc:spChg>
        <pc:spChg chg="add del mod ord">
          <ac:chgData name="Jeff Lefebvre" userId="d74a34ae-108a-4c73-a7b9-53ba6cd60665" providerId="ADAL" clId="{507737BF-956B-4BD4-AB71-76372E181A11}" dt="2025-10-15T06:54:53.887" v="692" actId="700"/>
          <ac:spMkLst>
            <pc:docMk/>
            <pc:sldMk cId="730428698" sldId="290"/>
            <ac:spMk id="5" creationId="{7DBE6E33-CBDF-267C-F08F-658B9BCAA581}"/>
          </ac:spMkLst>
        </pc:spChg>
        <pc:spChg chg="add del mod ord">
          <ac:chgData name="Jeff Lefebvre" userId="d74a34ae-108a-4c73-a7b9-53ba6cd60665" providerId="ADAL" clId="{507737BF-956B-4BD4-AB71-76372E181A11}" dt="2025-10-15T06:54:53.887" v="692" actId="700"/>
          <ac:spMkLst>
            <pc:docMk/>
            <pc:sldMk cId="730428698" sldId="290"/>
            <ac:spMk id="6" creationId="{102A9C96-D9ED-4425-87D1-D3B3ABF10C18}"/>
          </ac:spMkLst>
        </pc:spChg>
        <pc:spChg chg="add del mod ord">
          <ac:chgData name="Jeff Lefebvre" userId="d74a34ae-108a-4c73-a7b9-53ba6cd60665" providerId="ADAL" clId="{507737BF-956B-4BD4-AB71-76372E181A11}" dt="2025-10-15T06:54:53.887" v="692" actId="700"/>
          <ac:spMkLst>
            <pc:docMk/>
            <pc:sldMk cId="730428698" sldId="290"/>
            <ac:spMk id="7" creationId="{D4C311EC-6338-8614-79C9-C27B122E3BC3}"/>
          </ac:spMkLst>
        </pc:spChg>
        <pc:spChg chg="add del mod ord">
          <ac:chgData name="Jeff Lefebvre" userId="d74a34ae-108a-4c73-a7b9-53ba6cd60665" providerId="ADAL" clId="{507737BF-956B-4BD4-AB71-76372E181A11}" dt="2025-10-15T06:55:56.021" v="694" actId="700"/>
          <ac:spMkLst>
            <pc:docMk/>
            <pc:sldMk cId="730428698" sldId="290"/>
            <ac:spMk id="8" creationId="{FC44F2CB-8E91-7D93-6CA2-782BBCE63DC1}"/>
          </ac:spMkLst>
        </pc:spChg>
        <pc:spChg chg="add mod ord">
          <ac:chgData name="Jeff Lefebvre" userId="d74a34ae-108a-4c73-a7b9-53ba6cd60665" providerId="ADAL" clId="{507737BF-956B-4BD4-AB71-76372E181A11}" dt="2025-10-15T07:36:12.291" v="1315" actId="14100"/>
          <ac:spMkLst>
            <pc:docMk/>
            <pc:sldMk cId="730428698" sldId="290"/>
            <ac:spMk id="9" creationId="{A80A8F27-8D86-9508-A4F6-E9EF52479AE3}"/>
          </ac:spMkLst>
        </pc:spChg>
        <pc:spChg chg="add del mod ord">
          <ac:chgData name="Jeff Lefebvre" userId="d74a34ae-108a-4c73-a7b9-53ba6cd60665" providerId="ADAL" clId="{507737BF-956B-4BD4-AB71-76372E181A11}" dt="2025-10-15T07:33:30.730" v="1252" actId="478"/>
          <ac:spMkLst>
            <pc:docMk/>
            <pc:sldMk cId="730428698" sldId="290"/>
            <ac:spMk id="10" creationId="{98AC9E93-B7F4-B3EA-FE07-99C73E56F88A}"/>
          </ac:spMkLst>
        </pc:spChg>
        <pc:spChg chg="add mod ord">
          <ac:chgData name="Jeff Lefebvre" userId="d74a34ae-108a-4c73-a7b9-53ba6cd60665" providerId="ADAL" clId="{507737BF-956B-4BD4-AB71-76372E181A11}" dt="2025-10-15T06:57:28.142" v="867" actId="20577"/>
          <ac:spMkLst>
            <pc:docMk/>
            <pc:sldMk cId="730428698" sldId="290"/>
            <ac:spMk id="11" creationId="{038FABFB-5F91-9488-4754-1AC99B1A68D6}"/>
          </ac:spMkLst>
        </pc:spChg>
        <pc:spChg chg="add mod">
          <ac:chgData name="Jeff Lefebvre" userId="d74a34ae-108a-4c73-a7b9-53ba6cd60665" providerId="ADAL" clId="{507737BF-956B-4BD4-AB71-76372E181A11}" dt="2025-10-15T07:35:44.859" v="1314" actId="20577"/>
          <ac:spMkLst>
            <pc:docMk/>
            <pc:sldMk cId="730428698" sldId="290"/>
            <ac:spMk id="14" creationId="{CCB2A81E-6645-A5CF-8A8A-66F667912947}"/>
          </ac:spMkLst>
        </pc:spChg>
        <pc:picChg chg="add mod">
          <ac:chgData name="Jeff Lefebvre" userId="d74a34ae-108a-4c73-a7b9-53ba6cd60665" providerId="ADAL" clId="{507737BF-956B-4BD4-AB71-76372E181A11}" dt="2025-10-15T06:57:38.744" v="869" actId="14100"/>
          <ac:picMkLst>
            <pc:docMk/>
            <pc:sldMk cId="730428698" sldId="290"/>
            <ac:picMk id="12" creationId="{35461030-04CA-1529-792C-2C1D883575AB}"/>
          </ac:picMkLst>
        </pc:picChg>
      </pc:sldChg>
      <pc:sldChg chg="new del">
        <pc:chgData name="Jeff Lefebvre" userId="d74a34ae-108a-4c73-a7b9-53ba6cd60665" providerId="ADAL" clId="{507737BF-956B-4BD4-AB71-76372E181A11}" dt="2025-10-15T06:58:36.773" v="872" actId="47"/>
        <pc:sldMkLst>
          <pc:docMk/>
          <pc:sldMk cId="3753558720" sldId="291"/>
        </pc:sldMkLst>
      </pc:sldChg>
      <pc:sldChg chg="modSp add mod ord">
        <pc:chgData name="Jeff Lefebvre" userId="d74a34ae-108a-4c73-a7b9-53ba6cd60665" providerId="ADAL" clId="{507737BF-956B-4BD4-AB71-76372E181A11}" dt="2025-10-15T15:13:37.705" v="1386" actId="20577"/>
        <pc:sldMkLst>
          <pc:docMk/>
          <pc:sldMk cId="2239090839" sldId="316"/>
        </pc:sldMkLst>
        <pc:spChg chg="mod">
          <ac:chgData name="Jeff Lefebvre" userId="d74a34ae-108a-4c73-a7b9-53ba6cd60665" providerId="ADAL" clId="{507737BF-956B-4BD4-AB71-76372E181A11}" dt="2025-10-15T15:13:37.705" v="1386" actId="20577"/>
          <ac:spMkLst>
            <pc:docMk/>
            <pc:sldMk cId="2239090839" sldId="316"/>
            <ac:spMk id="4" creationId="{BDD2419B-52CF-B589-D225-FB1992CE5C0D}"/>
          </ac:spMkLst>
        </pc:spChg>
      </pc:sldChg>
      <pc:sldChg chg="addSp delSp modSp new mod ord modClrScheme chgLayout">
        <pc:chgData name="Jeff Lefebvre" userId="d74a34ae-108a-4c73-a7b9-53ba6cd60665" providerId="ADAL" clId="{507737BF-956B-4BD4-AB71-76372E181A11}" dt="2025-10-15T07:09:58.456" v="1013" actId="1076"/>
        <pc:sldMkLst>
          <pc:docMk/>
          <pc:sldMk cId="1298812818" sldId="317"/>
        </pc:sldMkLst>
        <pc:spChg chg="del mod ord">
          <ac:chgData name="Jeff Lefebvre" userId="d74a34ae-108a-4c73-a7b9-53ba6cd60665" providerId="ADAL" clId="{507737BF-956B-4BD4-AB71-76372E181A11}" dt="2025-10-15T07:00:55.189" v="882" actId="700"/>
          <ac:spMkLst>
            <pc:docMk/>
            <pc:sldMk cId="1298812818" sldId="317"/>
            <ac:spMk id="2" creationId="{7DB3FCCC-8D77-F023-65F2-9BFEA0CCBB7B}"/>
          </ac:spMkLst>
        </pc:spChg>
        <pc:spChg chg="del">
          <ac:chgData name="Jeff Lefebvre" userId="d74a34ae-108a-4c73-a7b9-53ba6cd60665" providerId="ADAL" clId="{507737BF-956B-4BD4-AB71-76372E181A11}" dt="2025-10-15T07:00:55.189" v="882" actId="700"/>
          <ac:spMkLst>
            <pc:docMk/>
            <pc:sldMk cId="1298812818" sldId="317"/>
            <ac:spMk id="3" creationId="{01BE0E9B-B094-ADAA-3D7C-ACB276123FDC}"/>
          </ac:spMkLst>
        </pc:spChg>
        <pc:spChg chg="del">
          <ac:chgData name="Jeff Lefebvre" userId="d74a34ae-108a-4c73-a7b9-53ba6cd60665" providerId="ADAL" clId="{507737BF-956B-4BD4-AB71-76372E181A11}" dt="2025-10-15T07:00:55.189" v="882" actId="700"/>
          <ac:spMkLst>
            <pc:docMk/>
            <pc:sldMk cId="1298812818" sldId="317"/>
            <ac:spMk id="4" creationId="{1F1AE648-E747-28AB-E35E-B2518D2BBAC7}"/>
          </ac:spMkLst>
        </pc:spChg>
        <pc:spChg chg="add del mod ord">
          <ac:chgData name="Jeff Lefebvre" userId="d74a34ae-108a-4c73-a7b9-53ba6cd60665" providerId="ADAL" clId="{507737BF-956B-4BD4-AB71-76372E181A11}" dt="2025-10-15T07:01:01.938" v="884" actId="478"/>
          <ac:spMkLst>
            <pc:docMk/>
            <pc:sldMk cId="1298812818" sldId="317"/>
            <ac:spMk id="5" creationId="{5249613A-3A33-B81B-9C89-06D97F608EC6}"/>
          </ac:spMkLst>
        </pc:spChg>
        <pc:spChg chg="add del mod ord">
          <ac:chgData name="Jeff Lefebvre" userId="d74a34ae-108a-4c73-a7b9-53ba6cd60665" providerId="ADAL" clId="{507737BF-956B-4BD4-AB71-76372E181A11}" dt="2025-10-15T07:09:27.467" v="1000" actId="478"/>
          <ac:spMkLst>
            <pc:docMk/>
            <pc:sldMk cId="1298812818" sldId="317"/>
            <ac:spMk id="6" creationId="{7BB12B20-BA95-09D1-5B30-B7B6FEB23CAD}"/>
          </ac:spMkLst>
        </pc:spChg>
        <pc:picChg chg="add mod">
          <ac:chgData name="Jeff Lefebvre" userId="d74a34ae-108a-4c73-a7b9-53ba6cd60665" providerId="ADAL" clId="{507737BF-956B-4BD4-AB71-76372E181A11}" dt="2025-10-15T07:09:29.347" v="1001" actId="1076"/>
          <ac:picMkLst>
            <pc:docMk/>
            <pc:sldMk cId="1298812818" sldId="317"/>
            <ac:picMk id="4098" creationId="{62002AEF-D677-DB9D-480E-289CF301C294}"/>
          </ac:picMkLst>
        </pc:picChg>
        <pc:picChg chg="add mod">
          <ac:chgData name="Jeff Lefebvre" userId="d74a34ae-108a-4c73-a7b9-53ba6cd60665" providerId="ADAL" clId="{507737BF-956B-4BD4-AB71-76372E181A11}" dt="2025-10-15T07:09:31.289" v="1002" actId="1076"/>
          <ac:picMkLst>
            <pc:docMk/>
            <pc:sldMk cId="1298812818" sldId="317"/>
            <ac:picMk id="4100" creationId="{CBF4DBFC-6156-FA3D-1453-A255CBBE95E1}"/>
          </ac:picMkLst>
        </pc:picChg>
        <pc:picChg chg="add mod">
          <ac:chgData name="Jeff Lefebvre" userId="d74a34ae-108a-4c73-a7b9-53ba6cd60665" providerId="ADAL" clId="{507737BF-956B-4BD4-AB71-76372E181A11}" dt="2025-10-15T07:09:32.991" v="1003" actId="1076"/>
          <ac:picMkLst>
            <pc:docMk/>
            <pc:sldMk cId="1298812818" sldId="317"/>
            <ac:picMk id="4102" creationId="{445D3963-D66A-76DC-0967-10FD855C4D0A}"/>
          </ac:picMkLst>
        </pc:picChg>
        <pc:picChg chg="add mod">
          <ac:chgData name="Jeff Lefebvre" userId="d74a34ae-108a-4c73-a7b9-53ba6cd60665" providerId="ADAL" clId="{507737BF-956B-4BD4-AB71-76372E181A11}" dt="2025-10-15T07:09:34.170" v="1004" actId="1076"/>
          <ac:picMkLst>
            <pc:docMk/>
            <pc:sldMk cId="1298812818" sldId="317"/>
            <ac:picMk id="4104" creationId="{AA2BD443-7225-E197-C882-C91C94FABEC4}"/>
          </ac:picMkLst>
        </pc:picChg>
        <pc:picChg chg="add mod">
          <ac:chgData name="Jeff Lefebvre" userId="d74a34ae-108a-4c73-a7b9-53ba6cd60665" providerId="ADAL" clId="{507737BF-956B-4BD4-AB71-76372E181A11}" dt="2025-10-15T07:09:35.842" v="1005" actId="1076"/>
          <ac:picMkLst>
            <pc:docMk/>
            <pc:sldMk cId="1298812818" sldId="317"/>
            <ac:picMk id="4106" creationId="{FABA4798-97C1-5E3F-3668-E60B7B20A7BF}"/>
          </ac:picMkLst>
        </pc:picChg>
        <pc:picChg chg="add mod">
          <ac:chgData name="Jeff Lefebvre" userId="d74a34ae-108a-4c73-a7b9-53ba6cd60665" providerId="ADAL" clId="{507737BF-956B-4BD4-AB71-76372E181A11}" dt="2025-10-15T07:09:37.188" v="1006" actId="1076"/>
          <ac:picMkLst>
            <pc:docMk/>
            <pc:sldMk cId="1298812818" sldId="317"/>
            <ac:picMk id="4108" creationId="{D501468B-6C4A-F0F6-58CC-56A420144B14}"/>
          </ac:picMkLst>
        </pc:picChg>
        <pc:picChg chg="add mod">
          <ac:chgData name="Jeff Lefebvre" userId="d74a34ae-108a-4c73-a7b9-53ba6cd60665" providerId="ADAL" clId="{507737BF-956B-4BD4-AB71-76372E181A11}" dt="2025-10-15T07:09:39.872" v="1008" actId="1076"/>
          <ac:picMkLst>
            <pc:docMk/>
            <pc:sldMk cId="1298812818" sldId="317"/>
            <ac:picMk id="4110" creationId="{41F834DA-513B-F114-C9E9-30378FBA09A6}"/>
          </ac:picMkLst>
        </pc:picChg>
        <pc:picChg chg="add mod">
          <ac:chgData name="Jeff Lefebvre" userId="d74a34ae-108a-4c73-a7b9-53ba6cd60665" providerId="ADAL" clId="{507737BF-956B-4BD4-AB71-76372E181A11}" dt="2025-10-15T07:09:41.553" v="1009" actId="1076"/>
          <ac:picMkLst>
            <pc:docMk/>
            <pc:sldMk cId="1298812818" sldId="317"/>
            <ac:picMk id="4112" creationId="{2FDF4E52-80BB-6569-6CBC-7457A32E35FB}"/>
          </ac:picMkLst>
        </pc:picChg>
        <pc:picChg chg="add mod">
          <ac:chgData name="Jeff Lefebvre" userId="d74a34ae-108a-4c73-a7b9-53ba6cd60665" providerId="ADAL" clId="{507737BF-956B-4BD4-AB71-76372E181A11}" dt="2025-10-15T07:09:48.529" v="1012" actId="1076"/>
          <ac:picMkLst>
            <pc:docMk/>
            <pc:sldMk cId="1298812818" sldId="317"/>
            <ac:picMk id="4114" creationId="{471DEFB2-33A7-0453-2A1F-A033CCCF2520}"/>
          </ac:picMkLst>
        </pc:picChg>
        <pc:picChg chg="add mod">
          <ac:chgData name="Jeff Lefebvre" userId="d74a34ae-108a-4c73-a7b9-53ba6cd60665" providerId="ADAL" clId="{507737BF-956B-4BD4-AB71-76372E181A11}" dt="2025-10-15T07:09:38.468" v="1007" actId="1076"/>
          <ac:picMkLst>
            <pc:docMk/>
            <pc:sldMk cId="1298812818" sldId="317"/>
            <ac:picMk id="4116" creationId="{D5ABA088-EC51-D32F-DC33-08439C62EF7D}"/>
          </ac:picMkLst>
        </pc:picChg>
        <pc:picChg chg="add mod">
          <ac:chgData name="Jeff Lefebvre" userId="d74a34ae-108a-4c73-a7b9-53ba6cd60665" providerId="ADAL" clId="{507737BF-956B-4BD4-AB71-76372E181A11}" dt="2025-10-15T07:09:46.331" v="1011" actId="1076"/>
          <ac:picMkLst>
            <pc:docMk/>
            <pc:sldMk cId="1298812818" sldId="317"/>
            <ac:picMk id="4118" creationId="{42C0CCE9-54DE-BC38-E60B-6EB148891093}"/>
          </ac:picMkLst>
        </pc:picChg>
        <pc:picChg chg="add mod">
          <ac:chgData name="Jeff Lefebvre" userId="d74a34ae-108a-4c73-a7b9-53ba6cd60665" providerId="ADAL" clId="{507737BF-956B-4BD4-AB71-76372E181A11}" dt="2025-10-15T07:09:58.456" v="1013" actId="1076"/>
          <ac:picMkLst>
            <pc:docMk/>
            <pc:sldMk cId="1298812818" sldId="317"/>
            <ac:picMk id="4120" creationId="{6AAB3491-3B9B-2304-1A0D-3305BAC7807D}"/>
          </ac:picMkLst>
        </pc:picChg>
        <pc:picChg chg="add mod">
          <ac:chgData name="Jeff Lefebvre" userId="d74a34ae-108a-4c73-a7b9-53ba6cd60665" providerId="ADAL" clId="{507737BF-956B-4BD4-AB71-76372E181A11}" dt="2025-10-15T07:09:58.456" v="1013" actId="1076"/>
          <ac:picMkLst>
            <pc:docMk/>
            <pc:sldMk cId="1298812818" sldId="317"/>
            <ac:picMk id="4122" creationId="{02261723-059D-DF56-2076-97F368764A34}"/>
          </ac:picMkLst>
        </pc:picChg>
        <pc:picChg chg="add mod">
          <ac:chgData name="Jeff Lefebvre" userId="d74a34ae-108a-4c73-a7b9-53ba6cd60665" providerId="ADAL" clId="{507737BF-956B-4BD4-AB71-76372E181A11}" dt="2025-10-15T07:09:58.456" v="1013" actId="1076"/>
          <ac:picMkLst>
            <pc:docMk/>
            <pc:sldMk cId="1298812818" sldId="317"/>
            <ac:picMk id="4124" creationId="{8B0F0A52-782F-0970-CA14-B0AD6E9D4513}"/>
          </ac:picMkLst>
        </pc:picChg>
        <pc:picChg chg="add mod">
          <ac:chgData name="Jeff Lefebvre" userId="d74a34ae-108a-4c73-a7b9-53ba6cd60665" providerId="ADAL" clId="{507737BF-956B-4BD4-AB71-76372E181A11}" dt="2025-10-15T07:09:58.456" v="1013" actId="1076"/>
          <ac:picMkLst>
            <pc:docMk/>
            <pc:sldMk cId="1298812818" sldId="317"/>
            <ac:picMk id="4126" creationId="{838B3A2F-D1CF-ACD3-1EA9-F4C2BEE7A230}"/>
          </ac:picMkLst>
        </pc:picChg>
        <pc:picChg chg="add mod">
          <ac:chgData name="Jeff Lefebvre" userId="d74a34ae-108a-4c73-a7b9-53ba6cd60665" providerId="ADAL" clId="{507737BF-956B-4BD4-AB71-76372E181A11}" dt="2025-10-15T07:09:58.456" v="1013" actId="1076"/>
          <ac:picMkLst>
            <pc:docMk/>
            <pc:sldMk cId="1298812818" sldId="317"/>
            <ac:picMk id="4128" creationId="{CC3130CF-745E-1ACD-07D5-B46B29C0A3AF}"/>
          </ac:picMkLst>
        </pc:picChg>
        <pc:picChg chg="add mod">
          <ac:chgData name="Jeff Lefebvre" userId="d74a34ae-108a-4c73-a7b9-53ba6cd60665" providerId="ADAL" clId="{507737BF-956B-4BD4-AB71-76372E181A11}" dt="2025-10-15T07:09:58.456" v="1013" actId="1076"/>
          <ac:picMkLst>
            <pc:docMk/>
            <pc:sldMk cId="1298812818" sldId="317"/>
            <ac:picMk id="4130" creationId="{4BF3DCFB-A216-A3EF-3AF6-94EB65BEDB14}"/>
          </ac:picMkLst>
        </pc:picChg>
        <pc:picChg chg="add mod">
          <ac:chgData name="Jeff Lefebvre" userId="d74a34ae-108a-4c73-a7b9-53ba6cd60665" providerId="ADAL" clId="{507737BF-956B-4BD4-AB71-76372E181A11}" dt="2025-10-15T07:09:58.456" v="1013" actId="1076"/>
          <ac:picMkLst>
            <pc:docMk/>
            <pc:sldMk cId="1298812818" sldId="317"/>
            <ac:picMk id="4132" creationId="{7646D5CB-068F-E103-4A0A-97107BB7E83B}"/>
          </ac:picMkLst>
        </pc:picChg>
      </pc:sldChg>
      <pc:sldChg chg="modSp new mod">
        <pc:chgData name="Jeff Lefebvre" userId="d74a34ae-108a-4c73-a7b9-53ba6cd60665" providerId="ADAL" clId="{507737BF-956B-4BD4-AB71-76372E181A11}" dt="2025-10-15T07:05:46.908" v="961" actId="20577"/>
        <pc:sldMkLst>
          <pc:docMk/>
          <pc:sldMk cId="1565904913" sldId="318"/>
        </pc:sldMkLst>
        <pc:spChg chg="mod">
          <ac:chgData name="Jeff Lefebvre" userId="d74a34ae-108a-4c73-a7b9-53ba6cd60665" providerId="ADAL" clId="{507737BF-956B-4BD4-AB71-76372E181A11}" dt="2025-10-15T07:05:46.908" v="961" actId="20577"/>
          <ac:spMkLst>
            <pc:docMk/>
            <pc:sldMk cId="1565904913" sldId="318"/>
            <ac:spMk id="3" creationId="{6A1E03AA-E2A0-05BB-0473-6EB840B2E3FB}"/>
          </ac:spMkLst>
        </pc:spChg>
      </pc:sldChg>
      <pc:sldChg chg="addSp delSp modSp new mod modAnim">
        <pc:chgData name="Jeff Lefebvre" userId="d74a34ae-108a-4c73-a7b9-53ba6cd60665" providerId="ADAL" clId="{507737BF-956B-4BD4-AB71-76372E181A11}" dt="2025-10-15T07:13:00.470" v="1091"/>
        <pc:sldMkLst>
          <pc:docMk/>
          <pc:sldMk cId="2904542486" sldId="319"/>
        </pc:sldMkLst>
        <pc:spChg chg="del mod">
          <ac:chgData name="Jeff Lefebvre" userId="d74a34ae-108a-4c73-a7b9-53ba6cd60665" providerId="ADAL" clId="{507737BF-956B-4BD4-AB71-76372E181A11}" dt="2025-10-15T07:12:54.445" v="1088" actId="478"/>
          <ac:spMkLst>
            <pc:docMk/>
            <pc:sldMk cId="2904542486" sldId="319"/>
            <ac:spMk id="2" creationId="{74D4F668-D8B5-D816-6AA3-B8CD3410D49E}"/>
          </ac:spMkLst>
        </pc:spChg>
        <pc:spChg chg="mod">
          <ac:chgData name="Jeff Lefebvre" userId="d74a34ae-108a-4c73-a7b9-53ba6cd60665" providerId="ADAL" clId="{507737BF-956B-4BD4-AB71-76372E181A11}" dt="2025-10-15T07:12:05.580" v="1079" actId="20577"/>
          <ac:spMkLst>
            <pc:docMk/>
            <pc:sldMk cId="2904542486" sldId="319"/>
            <ac:spMk id="3" creationId="{48698CF4-A746-FB9F-CE30-D9BEC5D56391}"/>
          </ac:spMkLst>
        </pc:spChg>
        <pc:picChg chg="add mod">
          <ac:chgData name="Jeff Lefebvre" userId="d74a34ae-108a-4c73-a7b9-53ba6cd60665" providerId="ADAL" clId="{507737BF-956B-4BD4-AB71-76372E181A11}" dt="2025-10-15T07:12:57.366" v="1090" actId="1076"/>
          <ac:picMkLst>
            <pc:docMk/>
            <pc:sldMk cId="2904542486" sldId="319"/>
            <ac:picMk id="6146" creationId="{CD61C2BC-CF7F-E055-73CC-BDA22D1EFB84}"/>
          </ac:picMkLst>
        </pc:picChg>
      </pc:sldChg>
      <pc:sldChg chg="add">
        <pc:chgData name="Jeff Lefebvre" userId="d74a34ae-108a-4c73-a7b9-53ba6cd60665" providerId="ADAL" clId="{507737BF-956B-4BD4-AB71-76372E181A11}" dt="2025-10-15T07:13:39.310" v="1094" actId="2890"/>
        <pc:sldMkLst>
          <pc:docMk/>
          <pc:sldMk cId="1578809654" sldId="320"/>
        </pc:sldMkLst>
      </pc:sldChg>
      <pc:sldChg chg="addSp delSp modSp new mod modClrScheme chgLayout">
        <pc:chgData name="Jeff Lefebvre" userId="d74a34ae-108a-4c73-a7b9-53ba6cd60665" providerId="ADAL" clId="{507737BF-956B-4BD4-AB71-76372E181A11}" dt="2025-10-15T14:21:33.457" v="1385" actId="20577"/>
        <pc:sldMkLst>
          <pc:docMk/>
          <pc:sldMk cId="940064494" sldId="321"/>
        </pc:sldMkLst>
        <pc:spChg chg="del mod ord">
          <ac:chgData name="Jeff Lefebvre" userId="d74a34ae-108a-4c73-a7b9-53ba6cd60665" providerId="ADAL" clId="{507737BF-956B-4BD4-AB71-76372E181A11}" dt="2025-10-15T07:14:08.381" v="1100" actId="700"/>
          <ac:spMkLst>
            <pc:docMk/>
            <pc:sldMk cId="940064494" sldId="321"/>
            <ac:spMk id="2" creationId="{0BE8B0D7-23E3-8B99-11DA-E4CB901FEB31}"/>
          </ac:spMkLst>
        </pc:spChg>
        <pc:spChg chg="del">
          <ac:chgData name="Jeff Lefebvre" userId="d74a34ae-108a-4c73-a7b9-53ba6cd60665" providerId="ADAL" clId="{507737BF-956B-4BD4-AB71-76372E181A11}" dt="2025-10-15T07:14:08.381" v="1100" actId="700"/>
          <ac:spMkLst>
            <pc:docMk/>
            <pc:sldMk cId="940064494" sldId="321"/>
            <ac:spMk id="3" creationId="{669400C5-D6F1-086F-B03A-A02ED2C20AF4}"/>
          </ac:spMkLst>
        </pc:spChg>
        <pc:spChg chg="del">
          <ac:chgData name="Jeff Lefebvre" userId="d74a34ae-108a-4c73-a7b9-53ba6cd60665" providerId="ADAL" clId="{507737BF-956B-4BD4-AB71-76372E181A11}" dt="2025-10-15T07:14:08.381" v="1100" actId="700"/>
          <ac:spMkLst>
            <pc:docMk/>
            <pc:sldMk cId="940064494" sldId="321"/>
            <ac:spMk id="4" creationId="{07628FCA-2D36-A957-B8B9-C667C7D049F3}"/>
          </ac:spMkLst>
        </pc:spChg>
        <pc:spChg chg="add del mod ord">
          <ac:chgData name="Jeff Lefebvre" userId="d74a34ae-108a-4c73-a7b9-53ba6cd60665" providerId="ADAL" clId="{507737BF-956B-4BD4-AB71-76372E181A11}" dt="2025-10-15T07:14:16.971" v="1101" actId="700"/>
          <ac:spMkLst>
            <pc:docMk/>
            <pc:sldMk cId="940064494" sldId="321"/>
            <ac:spMk id="5" creationId="{3B6B6A67-277D-739A-96FF-25BF3934AC6A}"/>
          </ac:spMkLst>
        </pc:spChg>
        <pc:spChg chg="add mod ord">
          <ac:chgData name="Jeff Lefebvre" userId="d74a34ae-108a-4c73-a7b9-53ba6cd60665" providerId="ADAL" clId="{507737BF-956B-4BD4-AB71-76372E181A11}" dt="2025-10-15T14:21:33.457" v="1385" actId="20577"/>
          <ac:spMkLst>
            <pc:docMk/>
            <pc:sldMk cId="940064494" sldId="321"/>
            <ac:spMk id="6" creationId="{489F0F99-7B67-AE74-471E-668275ADE191}"/>
          </ac:spMkLst>
        </pc:spChg>
        <pc:spChg chg="add mod ord">
          <ac:chgData name="Jeff Lefebvre" userId="d74a34ae-108a-4c73-a7b9-53ba6cd60665" providerId="ADAL" clId="{507737BF-956B-4BD4-AB71-76372E181A11}" dt="2025-10-15T07:14:20.733" v="1107" actId="20577"/>
          <ac:spMkLst>
            <pc:docMk/>
            <pc:sldMk cId="940064494" sldId="321"/>
            <ac:spMk id="7" creationId="{E97EE7D7-3CDF-9A0D-0599-DCC2EA31867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858C5-A017-42B0-9C11-D371C1F346D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E33AAE-40B5-49BD-9BAF-BA6449E58941}">
      <dgm:prSet phldrT="[Text]" phldr="1"/>
      <dgm:spPr/>
      <dgm:t>
        <a:bodyPr/>
        <a:lstStyle/>
        <a:p>
          <a:endParaRPr lang="en-US" dirty="0"/>
        </a:p>
      </dgm:t>
    </dgm:pt>
    <dgm:pt modelId="{7800A82A-4802-4869-B4FB-104A6AA54ACE}" type="parTrans" cxnId="{584F1137-2065-4174-A97E-D1367E49FBD8}">
      <dgm:prSet/>
      <dgm:spPr/>
      <dgm:t>
        <a:bodyPr/>
        <a:lstStyle/>
        <a:p>
          <a:endParaRPr lang="en-US"/>
        </a:p>
      </dgm:t>
    </dgm:pt>
    <dgm:pt modelId="{8899FB27-DC28-4743-853F-28DB1D7B0425}" type="sibTrans" cxnId="{584F1137-2065-4174-A97E-D1367E49FBD8}">
      <dgm:prSet/>
      <dgm:spPr/>
      <dgm:t>
        <a:bodyPr/>
        <a:lstStyle/>
        <a:p>
          <a:endParaRPr lang="en-US"/>
        </a:p>
      </dgm:t>
    </dgm:pt>
    <dgm:pt modelId="{6C57549E-5F6C-4466-A637-0D9A5525A583}" type="pres">
      <dgm:prSet presAssocID="{DB7858C5-A017-42B0-9C11-D371C1F346D3}" presName="matrix" presStyleCnt="0">
        <dgm:presLayoutVars>
          <dgm:chMax val="1"/>
          <dgm:dir/>
          <dgm:resizeHandles val="exact"/>
        </dgm:presLayoutVars>
      </dgm:prSet>
      <dgm:spPr/>
    </dgm:pt>
    <dgm:pt modelId="{50122F9F-7314-4925-98B4-1502C15E5EC7}" type="pres">
      <dgm:prSet presAssocID="{DB7858C5-A017-42B0-9C11-D371C1F346D3}" presName="diamond" presStyleLbl="bgShp" presStyleIdx="0" presStyleCnt="1"/>
      <dgm:spPr/>
    </dgm:pt>
    <dgm:pt modelId="{E1962023-A5B3-472D-B55C-BE6ED0B9C53E}" type="pres">
      <dgm:prSet presAssocID="{DB7858C5-A017-42B0-9C11-D371C1F346D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B50BA6C-1212-4D47-B0D7-C8E7BDB259E6}" type="pres">
      <dgm:prSet presAssocID="{DB7858C5-A017-42B0-9C11-D371C1F346D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3764CE2-77BC-4DBE-A461-E50060FB956B}" type="pres">
      <dgm:prSet presAssocID="{DB7858C5-A017-42B0-9C11-D371C1F346D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F41772-D5F1-414A-BA62-DAEB24E928F5}" type="pres">
      <dgm:prSet presAssocID="{DB7858C5-A017-42B0-9C11-D371C1F346D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B429F2E-C890-46D0-BF08-5B8D8EAF71DB}" type="presOf" srcId="{DB7858C5-A017-42B0-9C11-D371C1F346D3}" destId="{6C57549E-5F6C-4466-A637-0D9A5525A583}" srcOrd="0" destOrd="0" presId="urn:microsoft.com/office/officeart/2005/8/layout/matrix3"/>
    <dgm:cxn modelId="{584F1137-2065-4174-A97E-D1367E49FBD8}" srcId="{DB7858C5-A017-42B0-9C11-D371C1F346D3}" destId="{0EE33AAE-40B5-49BD-9BAF-BA6449E58941}" srcOrd="0" destOrd="0" parTransId="{7800A82A-4802-4869-B4FB-104A6AA54ACE}" sibTransId="{8899FB27-DC28-4743-853F-28DB1D7B0425}"/>
    <dgm:cxn modelId="{63600DB5-399D-4EFF-9227-EDC8B70B23EE}" type="presOf" srcId="{0EE33AAE-40B5-49BD-9BAF-BA6449E58941}" destId="{E1962023-A5B3-472D-B55C-BE6ED0B9C53E}" srcOrd="0" destOrd="0" presId="urn:microsoft.com/office/officeart/2005/8/layout/matrix3"/>
    <dgm:cxn modelId="{E42A763A-F183-43E6-A515-84CB8788F6E2}" type="presParOf" srcId="{6C57549E-5F6C-4466-A637-0D9A5525A583}" destId="{50122F9F-7314-4925-98B4-1502C15E5EC7}" srcOrd="0" destOrd="0" presId="urn:microsoft.com/office/officeart/2005/8/layout/matrix3"/>
    <dgm:cxn modelId="{C530AF53-6E8B-43CC-A0A5-9635A9547BDF}" type="presParOf" srcId="{6C57549E-5F6C-4466-A637-0D9A5525A583}" destId="{E1962023-A5B3-472D-B55C-BE6ED0B9C53E}" srcOrd="1" destOrd="0" presId="urn:microsoft.com/office/officeart/2005/8/layout/matrix3"/>
    <dgm:cxn modelId="{EE572EA9-96E3-48CD-8569-FA32E118A1CD}" type="presParOf" srcId="{6C57549E-5F6C-4466-A637-0D9A5525A583}" destId="{BB50BA6C-1212-4D47-B0D7-C8E7BDB259E6}" srcOrd="2" destOrd="0" presId="urn:microsoft.com/office/officeart/2005/8/layout/matrix3"/>
    <dgm:cxn modelId="{A61271F0-2E0C-48E2-ACA7-0729C5961867}" type="presParOf" srcId="{6C57549E-5F6C-4466-A637-0D9A5525A583}" destId="{E3764CE2-77BC-4DBE-A461-E50060FB956B}" srcOrd="3" destOrd="0" presId="urn:microsoft.com/office/officeart/2005/8/layout/matrix3"/>
    <dgm:cxn modelId="{3F8F1026-9FE9-4ADD-AC6C-17172FABA9AB}" type="presParOf" srcId="{6C57549E-5F6C-4466-A637-0D9A5525A583}" destId="{6BF41772-D5F1-414A-BA62-DAEB24E928F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2F9F-7314-4925-98B4-1502C15E5EC7}">
      <dsp:nvSpPr>
        <dsp:cNvPr id="0" name=""/>
        <dsp:cNvSpPr/>
      </dsp:nvSpPr>
      <dsp:spPr>
        <a:xfrm>
          <a:off x="1325033" y="0"/>
          <a:ext cx="4157133" cy="415713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62023-A5B3-472D-B55C-BE6ED0B9C53E}">
      <dsp:nvSpPr>
        <dsp:cNvPr id="0" name=""/>
        <dsp:cNvSpPr/>
      </dsp:nvSpPr>
      <dsp:spPr>
        <a:xfrm>
          <a:off x="1719961" y="394927"/>
          <a:ext cx="1621281" cy="162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1799105" y="474071"/>
        <a:ext cx="1462993" cy="1462993"/>
      </dsp:txXfrm>
    </dsp:sp>
    <dsp:sp modelId="{BB50BA6C-1212-4D47-B0D7-C8E7BDB259E6}">
      <dsp:nvSpPr>
        <dsp:cNvPr id="0" name=""/>
        <dsp:cNvSpPr/>
      </dsp:nvSpPr>
      <dsp:spPr>
        <a:xfrm>
          <a:off x="3465956" y="394927"/>
          <a:ext cx="1621281" cy="162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64CE2-77BC-4DBE-A461-E50060FB956B}">
      <dsp:nvSpPr>
        <dsp:cNvPr id="0" name=""/>
        <dsp:cNvSpPr/>
      </dsp:nvSpPr>
      <dsp:spPr>
        <a:xfrm>
          <a:off x="1719961" y="2140923"/>
          <a:ext cx="1621281" cy="162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41772-D5F1-414A-BA62-DAEB24E928F5}">
      <dsp:nvSpPr>
        <dsp:cNvPr id="0" name=""/>
        <dsp:cNvSpPr/>
      </dsp:nvSpPr>
      <dsp:spPr>
        <a:xfrm>
          <a:off x="3465956" y="2140923"/>
          <a:ext cx="1621281" cy="1621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47DA-BC15-4727-80BC-B22314B518C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AE04A-E65F-431D-8333-EAC9DB54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56815"/>
            <a:ext cx="10896600" cy="143427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09600" y="3903790"/>
            <a:ext cx="10896599" cy="8510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6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6831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9834"/>
            <a:ext cx="556260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739834"/>
            <a:ext cx="553974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30B865-0566-9841-9775-7645390D3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09800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645F299-FC0A-7C43-9290-28C18D64E5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210" y="2195052"/>
            <a:ext cx="556779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EA5AA2B-A5AC-874C-83BB-5EC7A0A0F8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0714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064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199716"/>
            <a:ext cx="556260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199716"/>
            <a:ext cx="553974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06F103-8579-8D4F-9430-95F750358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21361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450C9B-8C52-A942-B758-CDEEB1A85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318" y="2200276"/>
            <a:ext cx="5697682" cy="42767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00276"/>
            <a:ext cx="5715000" cy="427672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05F4A-9D0A-B74E-AB8B-A48FF65B17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486400"/>
            <a:ext cx="55626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486400"/>
            <a:ext cx="553974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200274"/>
            <a:ext cx="556260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48400" y="2200274"/>
            <a:ext cx="553974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A00379-333A-4C49-886E-D1416A960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Subhead/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76718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8718"/>
            <a:ext cx="5334000" cy="37382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4A3FE84-B452-2440-89A1-A10B7D515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209800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27E47-206E-2140-B61A-A5383CDE62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1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2200276"/>
            <a:ext cx="5334001" cy="427672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B353EE-7FFE-804B-AC9F-299A9763F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08266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16FC04A2-4FC9-5940-825E-445C8998A7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334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6923A2-DFE0-0A4F-8C9E-19546B2E3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30351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83749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0400"/>
            <a:ext cx="11430000" cy="3276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B77156A-2282-7C48-9870-E200C73E6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432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DAA2CF-D44B-9E4A-8EF3-D5E8156C4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3201"/>
            <a:ext cx="11430000" cy="37337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C628E9-69E4-5E41-94F5-62E132E78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56815"/>
            <a:ext cx="10896600" cy="143427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9083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7684"/>
            <a:ext cx="11430000" cy="37293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EC3C71-21EA-FE45-9053-1CB5B769F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93308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 Double Subhead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492188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4A3A12D-FCA0-E84C-95B2-1C1087189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20789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FBED64-731B-6144-8C17-DEFFEAA5C3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2883" y="2732180"/>
            <a:ext cx="5558117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C48F68-F2A8-6249-82AB-8056C2EA1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84884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3A5DD4-F021-4645-B98A-2E6DE1233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585097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A79D68B-427A-D24D-A685-B6210E48C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74320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670BE56A-AAC9-394E-B693-01A3F1807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74701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898FAE-91B3-9740-8A2D-045260155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57120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8CD901A-034D-E242-87B6-D56000E1C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8318" y="2743201"/>
            <a:ext cx="5697682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FA5113-2CFA-E64B-8D9A-DA5F31BF0F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2743201"/>
            <a:ext cx="5715000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218005-3808-2E44-AC89-96BE0FB2B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477418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087FC3F-AB52-DE4F-BB8F-3C1E8158E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648266"/>
            <a:ext cx="556260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819E4324-92FB-C54D-AC97-1A8B38F847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648266"/>
            <a:ext cx="553974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9FD31FA-2E93-4F4A-B642-BC323765C5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743200"/>
            <a:ext cx="5562600" cy="2676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849C511-C450-1E45-BE1D-BA5CA2532D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48400" y="2743200"/>
            <a:ext cx="5539740" cy="26764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330D24-9050-F74F-8F8D-232CE70FE3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998" y="1219200"/>
            <a:ext cx="1140714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78838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352800"/>
            <a:ext cx="5334000" cy="31286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51AA6BF-289F-D547-BD53-872FD7F3FC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832641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A1599A-043E-B749-A47F-4B9DFC4114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998" y="1219200"/>
            <a:ext cx="5334000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904564"/>
            <a:ext cx="5334000" cy="35769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12A132-6B63-B04D-B0B0-989445359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576965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F727243-492B-2849-82C2-2846BF5D31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904564"/>
            <a:ext cx="5334000" cy="35724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D82714-C09C-FA4F-90F0-840281772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44568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EBB380-AC70-BF41-8AAC-2AEC7CCC0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867400"/>
            <a:ext cx="8305800" cy="593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19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ouble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1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EBB380-AC70-BF41-8AAC-2AEC7CCC0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867400"/>
            <a:ext cx="8305800" cy="593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A7A52-F97A-434D-8E2F-28636648AF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0"/>
            <a:ext cx="6096000" cy="5486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34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53FA8D83-82BD-E64D-880C-9FC515B46D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0"/>
            <a:ext cx="54864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</p:spTree>
    <p:extLst>
      <p:ext uri="{BB962C8B-B14F-4D97-AF65-F5344CB8AC3E}">
        <p14:creationId xmlns:p14="http://schemas.microsoft.com/office/powerpoint/2010/main" val="1859341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B0CE24-BD3B-A946-AE9A-86FE5E8BCD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0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rgbClr val="EE2A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5071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ouble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89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210BE520-4133-7443-AB5D-5E5B3D328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-1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</p:spTree>
    <p:extLst>
      <p:ext uri="{BB962C8B-B14F-4D97-AF65-F5344CB8AC3E}">
        <p14:creationId xmlns:p14="http://schemas.microsoft.com/office/powerpoint/2010/main" val="755465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Double Image/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8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E1C5D2-B894-8449-86F0-677CAA991E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0"/>
            <a:ext cx="54864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7301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4B0753-71A1-164B-98BA-F240BAAFEA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C9A182D-FAE8-2642-AE84-A6976B8FFD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-3717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3332163" algn="l"/>
              </a:tabLst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3300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300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300413"/>
            <a:ext cx="6096000" cy="3557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00413"/>
            <a:ext cx="6096000" cy="3557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0F8A5-E8D6-5048-B999-F00EA21680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1000" y="1219200"/>
            <a:ext cx="11430000" cy="5257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headline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01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3675"/>
            <a:ext cx="11430000" cy="3743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679E4-F084-9741-A6D1-97F6EDC915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2098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AF47FE-09F1-B94F-8362-D44970B863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6B122C-D1C9-5C4E-8E14-6614B4EE9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484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46F639-4160-5844-B0D3-2267593BB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3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0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82" r:id="rId2"/>
    <p:sldLayoutId id="2147483660" r:id="rId3"/>
    <p:sldLayoutId id="2147483684" r:id="rId4"/>
    <p:sldLayoutId id="2147483688" r:id="rId5"/>
    <p:sldLayoutId id="2147483689" r:id="rId6"/>
    <p:sldLayoutId id="2147483685" r:id="rId7"/>
    <p:sldLayoutId id="2147483687" r:id="rId8"/>
    <p:sldLayoutId id="2147483690" r:id="rId9"/>
    <p:sldLayoutId id="2147483692" r:id="rId10"/>
    <p:sldLayoutId id="2147483711" r:id="rId11"/>
    <p:sldLayoutId id="2147483720" r:id="rId12"/>
    <p:sldLayoutId id="2147483683" r:id="rId13"/>
    <p:sldLayoutId id="2147483681" r:id="rId14"/>
    <p:sldLayoutId id="2147483714" r:id="rId15"/>
    <p:sldLayoutId id="2147483712" r:id="rId16"/>
    <p:sldLayoutId id="2147483713" r:id="rId17"/>
    <p:sldLayoutId id="2147483715" r:id="rId18"/>
    <p:sldLayoutId id="2147483716" r:id="rId19"/>
    <p:sldLayoutId id="2147483717" r:id="rId20"/>
    <p:sldLayoutId id="2147483693" r:id="rId21"/>
    <p:sldLayoutId id="2147483718" r:id="rId22"/>
    <p:sldLayoutId id="214748371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4080" userDrawn="1">
          <p15:clr>
            <a:srgbClr val="F26B43"/>
          </p15:clr>
        </p15:guide>
        <p15:guide id="4" orient="horz" pos="768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24" r:id="rId2"/>
    <p:sldLayoutId id="2147483661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5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et2.edu/products-services/trust-identity/grouper/" TargetMode="External"/><Relationship Id="rId3" Type="http://schemas.openxmlformats.org/officeDocument/2006/relationships/hyperlink" Target="http://www.internet2.edu/products-services/trust-identity/comanage/" TargetMode="External"/><Relationship Id="rId7" Type="http://schemas.openxmlformats.org/officeDocument/2006/relationships/hyperlink" Target="https://spaces.at.internet2.edu/display/ScalableConsent/Scalable+Consent+Hom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incommon.org/federation/metadata.html" TargetMode="External"/><Relationship Id="rId5" Type="http://schemas.openxmlformats.org/officeDocument/2006/relationships/hyperlink" Target="https://shibboleth.net/" TargetMode="External"/><Relationship Id="rId4" Type="http://schemas.openxmlformats.org/officeDocument/2006/relationships/hyperlink" Target="https://evolveum.com/midpoint/" TargetMode="External"/><Relationship Id="rId9" Type="http://schemas.openxmlformats.org/officeDocument/2006/relationships/hyperlink" Target="https://www.rabbitmq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common.org/trusted-access/" TargetMode="External"/><Relationship Id="rId2" Type="http://schemas.openxmlformats.org/officeDocument/2006/relationships/hyperlink" Target="thedailydeveloper.com/ceug2025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cuccio.net/sig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stamp/PrairieDevCon" TargetMode="External"/><Relationship Id="rId2" Type="http://schemas.openxmlformats.org/officeDocument/2006/relationships/hyperlink" Target="https://lanhub.net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67e8c6974e9dbcd5ac6f0405de7007c24445471485f41f29622ec8871cdf5495JmltdHM9MTc2MDQwMDAwMA&amp;ptn=3&amp;ver=2&amp;hsh=4&amp;fclid=3f3e349e-d37b-6825-329a-22efd24b69b1&amp;psq=what+is+IAM&amp;u=a1aHR0cHM6Ly93d3cuc2FpbHBvaW50LmNvbS9pZGVudGl0eS1saWJyYXJ5L2lkZW50aXR5LWFuZC1hY2Nlc3MtbWFuYWdlbWVudA&amp;ntb=1" TargetMode="Externa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8995CE-0782-42A1-9B5B-E1F778EA0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IAM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5AEE94-A504-410A-9245-28C0A1B181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79091D-37EB-E922-1F3E-E128A7B6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9" y="228600"/>
            <a:ext cx="10670220" cy="60077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7C8492-7BE3-C164-EDF4-E922C8332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TIER Architecture – </a:t>
            </a:r>
            <a:r>
              <a:rPr lang="en-US" dirty="0" err="1"/>
              <a:t>InCommon</a:t>
            </a:r>
            <a:endParaRPr lang="en-US" dirty="0"/>
          </a:p>
          <a:p>
            <a:r>
              <a:rPr lang="en-US" b="0" i="1" dirty="0"/>
              <a:t>(Trust and Identity in Education and Research (TIER)</a:t>
            </a:r>
          </a:p>
        </p:txBody>
      </p:sp>
    </p:spTree>
    <p:extLst>
      <p:ext uri="{BB962C8B-B14F-4D97-AF65-F5344CB8AC3E}">
        <p14:creationId xmlns:p14="http://schemas.microsoft.com/office/powerpoint/2010/main" val="118678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72F0-E96A-45B8-156D-6A661DDF8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E79FA5-DCD3-D320-8B0E-E755D689DF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TIER Architecture – </a:t>
            </a:r>
            <a:r>
              <a:rPr lang="en-US" dirty="0" err="1"/>
              <a:t>InCommon</a:t>
            </a:r>
            <a:endParaRPr lang="en-US" dirty="0"/>
          </a:p>
          <a:p>
            <a:r>
              <a:rPr lang="en-US" b="0" i="1" dirty="0"/>
              <a:t>(Trust and Identity in Education and Research (TIER)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220573-6FE5-D358-D071-A72088A6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9" y="228600"/>
            <a:ext cx="7037582" cy="396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9F5D71-5D7D-38DF-63F1-592695322FF9}"/>
              </a:ext>
            </a:extLst>
          </p:cNvPr>
          <p:cNvSpPr txBox="1"/>
          <p:nvPr/>
        </p:nvSpPr>
        <p:spPr>
          <a:xfrm>
            <a:off x="6858000" y="398355"/>
            <a:ext cx="6094070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Person Registry -- </a:t>
            </a:r>
            <a:r>
              <a:rPr lang="en-US" b="1" i="0" dirty="0" err="1">
                <a:solidFill>
                  <a:srgbClr val="0C66E4"/>
                </a:solidFill>
                <a:effectLst/>
                <a:latin typeface="-apple-system"/>
                <a:hlinkClick r:id="rId3"/>
              </a:rPr>
              <a:t>COmanage</a:t>
            </a:r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, </a:t>
            </a:r>
            <a:r>
              <a:rPr lang="en-US" b="1" i="0" dirty="0" err="1">
                <a:solidFill>
                  <a:srgbClr val="0C66E4"/>
                </a:solidFill>
                <a:effectLst/>
                <a:latin typeface="-apple-system"/>
                <a:hlinkClick r:id="rId4"/>
              </a:rPr>
              <a:t>midPoint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Authentication &amp; Federation Services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WebSSO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/SAML Identity Provider -- </a:t>
            </a:r>
            <a:r>
              <a:rPr lang="en-US" b="1" i="0" dirty="0">
                <a:solidFill>
                  <a:srgbClr val="0C66E4"/>
                </a:solidFill>
                <a:effectLst/>
                <a:latin typeface="-apple-system"/>
                <a:hlinkClick r:id="rId5"/>
              </a:rPr>
              <a:t>Shibboleth Identity Provider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Relying Party Information --</a:t>
            </a:r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 </a:t>
            </a:r>
            <a:r>
              <a:rPr lang="en-US" b="1" i="0" dirty="0" err="1">
                <a:solidFill>
                  <a:srgbClr val="0C66E4"/>
                </a:solidFill>
                <a:effectLst/>
                <a:latin typeface="-apple-system"/>
                <a:hlinkClick r:id="rId6"/>
              </a:rPr>
              <a:t>InCommon</a:t>
            </a:r>
            <a:r>
              <a:rPr lang="en-US" b="1" i="0" dirty="0">
                <a:solidFill>
                  <a:srgbClr val="0C66E4"/>
                </a:solidFill>
                <a:effectLst/>
                <a:latin typeface="-apple-system"/>
                <a:hlinkClick r:id="rId6"/>
              </a:rPr>
              <a:t> Metadata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Consent Service -- </a:t>
            </a:r>
            <a:r>
              <a:rPr lang="en-US" b="1" i="0" dirty="0">
                <a:solidFill>
                  <a:srgbClr val="0C66E4"/>
                </a:solidFill>
                <a:effectLst/>
                <a:latin typeface="-apple-system"/>
                <a:hlinkClick r:id="rId7"/>
              </a:rPr>
              <a:t>Scalable Consent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Groups Service -- </a:t>
            </a:r>
            <a:r>
              <a:rPr lang="en-US" b="1" i="0" dirty="0">
                <a:solidFill>
                  <a:srgbClr val="0C66E4"/>
                </a:solidFill>
                <a:effectLst/>
                <a:latin typeface="-apple-system"/>
                <a:hlinkClick r:id="rId8"/>
              </a:rPr>
              <a:t>Grouper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Provisioning Service -- </a:t>
            </a:r>
            <a:r>
              <a:rPr lang="en-US" b="1" i="0" dirty="0" err="1">
                <a:solidFill>
                  <a:srgbClr val="0C66E4"/>
                </a:solidFill>
                <a:effectLst/>
                <a:latin typeface="-apple-system"/>
                <a:hlinkClick r:id="rId3"/>
              </a:rPr>
              <a:t>COmanage</a:t>
            </a:r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, </a:t>
            </a:r>
            <a:r>
              <a:rPr lang="en-US" b="1" i="0" dirty="0" err="1">
                <a:solidFill>
                  <a:srgbClr val="0C66E4"/>
                </a:solidFill>
                <a:effectLst/>
                <a:latin typeface="-apple-system"/>
                <a:hlinkClick r:id="rId4"/>
              </a:rPr>
              <a:t>midPoint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Messaging &amp; Queuing Service -- </a:t>
            </a:r>
            <a:r>
              <a:rPr lang="en-US" b="1" i="0" dirty="0">
                <a:solidFill>
                  <a:srgbClr val="0C66E4"/>
                </a:solidFill>
                <a:effectLst/>
                <a:latin typeface="-apple-system"/>
                <a:hlinkClick r:id="rId9"/>
              </a:rPr>
              <a:t>RabbitMQ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57880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0CC42B-7960-E4CF-A8A9-F26CC6E45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0400" y="3733800"/>
            <a:ext cx="1219200" cy="2743200"/>
          </a:xfrm>
        </p:spPr>
        <p:txBody>
          <a:bodyPr/>
          <a:lstStyle/>
          <a:p>
            <a:r>
              <a:rPr lang="en-US" dirty="0"/>
              <a:t>Size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066089-D955-2E6C-91D4-0E37C870F5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to Target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FF27DC-E16B-9C0B-F64B-E7B17D0A7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254384"/>
              </p:ext>
            </p:extLst>
          </p:nvPr>
        </p:nvGraphicFramePr>
        <p:xfrm>
          <a:off x="3352800" y="1981200"/>
          <a:ext cx="6807200" cy="415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EC25CDA-EE0D-1CCD-B057-802845C79F73}"/>
              </a:ext>
            </a:extLst>
          </p:cNvPr>
          <p:cNvSpPr txBox="1">
            <a:spLocks/>
          </p:cNvSpPr>
          <p:nvPr/>
        </p:nvSpPr>
        <p:spPr>
          <a:xfrm>
            <a:off x="5715000" y="6173267"/>
            <a:ext cx="2514600" cy="27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99952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A8F27-8D86-9508-A4F6-E9EF52479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2733675"/>
            <a:ext cx="4663955" cy="1381125"/>
          </a:xfrm>
        </p:spPr>
        <p:txBody>
          <a:bodyPr/>
          <a:lstStyle/>
          <a:p>
            <a:r>
              <a:rPr lang="en-US" dirty="0"/>
              <a:t>Where are you on your journey?</a:t>
            </a:r>
          </a:p>
          <a:p>
            <a:r>
              <a:rPr lang="en-US" dirty="0"/>
              <a:t>What are you considering?</a:t>
            </a:r>
          </a:p>
          <a:p>
            <a:r>
              <a:rPr lang="en-US" dirty="0"/>
              <a:t>What have you experienced?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8FABFB-5F91-9488-4754-1AC99B1A6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Birds of a Feather 	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5461030-04CA-1529-792C-2C1D88357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55" y="211395"/>
            <a:ext cx="7027226" cy="39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B2A81E-6645-A5CF-8A8A-66F667912947}"/>
              </a:ext>
            </a:extLst>
          </p:cNvPr>
          <p:cNvSpPr txBox="1"/>
          <p:nvPr/>
        </p:nvSpPr>
        <p:spPr>
          <a:xfrm>
            <a:off x="5562600" y="4572625"/>
            <a:ext cx="6094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charset="0"/>
                <a:cs typeface="Arial" charset="0"/>
              </a:rPr>
              <a:t>MidPoint</a:t>
            </a:r>
            <a:endParaRPr lang="en-US" sz="2200" dirty="0">
              <a:latin typeface="Arial" charset="0"/>
              <a:cs typeface="Arial" charset="0"/>
            </a:endParaRPr>
          </a:p>
          <a:p>
            <a:r>
              <a:rPr lang="en-US" sz="2200" dirty="0">
                <a:latin typeface="Arial" charset="0"/>
                <a:cs typeface="Arial" charset="0"/>
              </a:rPr>
              <a:t>SailPoint</a:t>
            </a:r>
          </a:p>
          <a:p>
            <a:r>
              <a:rPr lang="en-US" sz="2200" dirty="0" err="1">
                <a:latin typeface="Arial" charset="0"/>
                <a:cs typeface="Arial" charset="0"/>
              </a:rPr>
              <a:t>Savient</a:t>
            </a:r>
            <a:endParaRPr lang="en-US" sz="2200" dirty="0">
              <a:latin typeface="Arial" charset="0"/>
              <a:cs typeface="Arial" charset="0"/>
            </a:endParaRPr>
          </a:p>
          <a:p>
            <a:r>
              <a:rPr lang="en-US" sz="2200" dirty="0">
                <a:latin typeface="Arial" charset="0"/>
                <a:cs typeface="Arial" charset="0"/>
              </a:rPr>
              <a:t>Duo</a:t>
            </a:r>
          </a:p>
        </p:txBody>
      </p:sp>
    </p:spTree>
    <p:extLst>
      <p:ext uri="{BB962C8B-B14F-4D97-AF65-F5344CB8AC3E}">
        <p14:creationId xmlns:p14="http://schemas.microsoft.com/office/powerpoint/2010/main" val="73042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9F0F99-7B67-AE74-471E-668275ADE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  <a:p>
            <a:pPr lvl="1"/>
            <a:r>
              <a:rPr lang="en-US" dirty="0">
                <a:hlinkClick r:id="rId2"/>
              </a:rPr>
              <a:t>thedailydeveloper.com/ceug2025</a:t>
            </a:r>
            <a:endParaRPr lang="en-US" dirty="0"/>
          </a:p>
          <a:p>
            <a:r>
              <a:rPr lang="en-US" dirty="0" err="1"/>
              <a:t>Incommon</a:t>
            </a:r>
            <a:r>
              <a:rPr lang="en-US" dirty="0"/>
              <a:t> TIER framework, Trusted Access Platform</a:t>
            </a:r>
          </a:p>
          <a:p>
            <a:pPr lvl="1"/>
            <a:r>
              <a:rPr lang="en-US" dirty="0">
                <a:hlinkClick r:id="rId3"/>
              </a:rPr>
              <a:t>incommon.org/trusted-access/</a:t>
            </a:r>
            <a:endParaRPr lang="en-US" dirty="0"/>
          </a:p>
          <a:p>
            <a:r>
              <a:rPr lang="en-US" dirty="0"/>
              <a:t>IAM </a:t>
            </a:r>
            <a:r>
              <a:rPr lang="en-US" dirty="0" err="1"/>
              <a:t>Cuccio</a:t>
            </a:r>
            <a:r>
              <a:rPr lang="en-US" dirty="0"/>
              <a:t> SIG – We Meet Monthly on Teams!</a:t>
            </a:r>
          </a:p>
          <a:p>
            <a:pPr lvl="1"/>
            <a:r>
              <a:rPr lang="en-US" dirty="0">
                <a:hlinkClick r:id="rId4"/>
              </a:rPr>
              <a:t>www.cuccio.net/sigs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7EE7D7-3CDF-9A0D-0599-DCC2EA3186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Links!</a:t>
            </a:r>
          </a:p>
        </p:txBody>
      </p:sp>
    </p:spTree>
    <p:extLst>
      <p:ext uri="{BB962C8B-B14F-4D97-AF65-F5344CB8AC3E}">
        <p14:creationId xmlns:p14="http://schemas.microsoft.com/office/powerpoint/2010/main" val="94006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9493-CE52-5E4E-A43C-CA46E4D7B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ARE NOT ALONE!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F5385-632E-F041-96A7-433D17D91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2419B-52CF-B589-D225-FB1992CE5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Full-Stack Developer for 20+ years</a:t>
            </a:r>
          </a:p>
          <a:p>
            <a:pPr lvl="1"/>
            <a:r>
              <a:rPr lang="en-US" dirty="0"/>
              <a:t>10 In Delphi</a:t>
            </a:r>
          </a:p>
          <a:p>
            <a:pPr lvl="1"/>
            <a:r>
              <a:rPr lang="en-US" dirty="0"/>
              <a:t>15 in ASP.NET MVC</a:t>
            </a:r>
          </a:p>
          <a:p>
            <a:pPr lvl="1"/>
            <a:r>
              <a:rPr lang="en-US" dirty="0"/>
              <a:t>3 in ASP.NET Blazor</a:t>
            </a:r>
          </a:p>
          <a:p>
            <a:r>
              <a:rPr lang="en-US" dirty="0"/>
              <a:t>Jeff has lead teams in startups and billion dollar businesses</a:t>
            </a:r>
          </a:p>
          <a:p>
            <a:r>
              <a:rPr lang="en-US" dirty="0"/>
              <a:t>Pioneer in Scrum methodology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DE21B-3D11-9657-3076-DFA446CFB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Leads DevOps team of 7 members</a:t>
            </a:r>
          </a:p>
          <a:p>
            <a:r>
              <a:rPr lang="en-US" dirty="0"/>
              <a:t>Responsible for all systems in Enterprise Solutions and many other systems at the University of Winnipeg. </a:t>
            </a:r>
          </a:p>
          <a:p>
            <a:r>
              <a:rPr lang="en-US" dirty="0"/>
              <a:t>Experiments new technologies on </a:t>
            </a:r>
            <a:r>
              <a:rPr lang="en-US" dirty="0">
                <a:hlinkClick r:id="rId2"/>
              </a:rPr>
              <a:t>https://LanHUB.net</a:t>
            </a:r>
            <a:endParaRPr lang="en-US" dirty="0"/>
          </a:p>
          <a:p>
            <a:r>
              <a:rPr lang="en-US" dirty="0"/>
              <a:t>Mod of reddit.com/r/</a:t>
            </a:r>
            <a:r>
              <a:rPr lang="en-US" dirty="0" err="1"/>
              <a:t>csharp</a:t>
            </a:r>
            <a:endParaRPr lang="en-US" dirty="0"/>
          </a:p>
          <a:p>
            <a:r>
              <a:rPr lang="en-US" dirty="0"/>
              <a:t>Too many hobbies, not enough time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67CBFB-6719-CD44-737C-2B0434A5F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A25B77-2547-8D83-9F1B-1A8C81A7B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Nowadays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F76968-85CD-C9B9-AD3E-0AA1E91E6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Jeff Lefebvre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4EA60-96D4-ECFF-E3FE-669DD3D797A7}"/>
              </a:ext>
            </a:extLst>
          </p:cNvPr>
          <p:cNvSpPr txBox="1"/>
          <p:nvPr/>
        </p:nvSpPr>
        <p:spPr>
          <a:xfrm>
            <a:off x="6629400" y="7298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hlinkClick r:id="rId3"/>
              </a:rPr>
              <a:t>https://github.com/thestamp/PrairieDevCon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09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lucian logo">
            <a:extLst>
              <a:ext uri="{FF2B5EF4-FFF2-40B4-BE49-F238E27FC236}">
                <a16:creationId xmlns:a16="http://schemas.microsoft.com/office/drawing/2014/main" id="{62002AEF-D677-DB9D-480E-289CF301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7" y="332588"/>
            <a:ext cx="3200400" cy="7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ywire logo">
            <a:extLst>
              <a:ext uri="{FF2B5EF4-FFF2-40B4-BE49-F238E27FC236}">
                <a16:creationId xmlns:a16="http://schemas.microsoft.com/office/drawing/2014/main" id="{CBF4DBFC-6156-FA3D-1453-A255CBBE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38" y="469888"/>
            <a:ext cx="1660208" cy="5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fosilem logo">
            <a:extLst>
              <a:ext uri="{FF2B5EF4-FFF2-40B4-BE49-F238E27FC236}">
                <a16:creationId xmlns:a16="http://schemas.microsoft.com/office/drawing/2014/main" id="{445D3963-D66A-76DC-0967-10FD855C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5" y="1443827"/>
            <a:ext cx="2209801" cy="5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AMia logo">
            <a:extLst>
              <a:ext uri="{FF2B5EF4-FFF2-40B4-BE49-F238E27FC236}">
                <a16:creationId xmlns:a16="http://schemas.microsoft.com/office/drawing/2014/main" id="{AA2BD443-7225-E197-C882-C91C94FA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11" y="1283846"/>
            <a:ext cx="2209801" cy="6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yCreds logo">
            <a:extLst>
              <a:ext uri="{FF2B5EF4-FFF2-40B4-BE49-F238E27FC236}">
                <a16:creationId xmlns:a16="http://schemas.microsoft.com/office/drawing/2014/main" id="{FABA4798-97C1-5E3F-3668-E60B7B20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7" y="2259190"/>
            <a:ext cx="396487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EOED logo">
            <a:extLst>
              <a:ext uri="{FF2B5EF4-FFF2-40B4-BE49-F238E27FC236}">
                <a16:creationId xmlns:a16="http://schemas.microsoft.com/office/drawing/2014/main" id="{D501468B-6C4A-F0F6-58CC-56A42014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98" y="1995564"/>
            <a:ext cx="3276600" cy="11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istEdTech logo">
            <a:extLst>
              <a:ext uri="{FF2B5EF4-FFF2-40B4-BE49-F238E27FC236}">
                <a16:creationId xmlns:a16="http://schemas.microsoft.com/office/drawing/2014/main" id="{41F834DA-513B-F114-C9E9-30378FBA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2" y="2949994"/>
            <a:ext cx="2590800" cy="62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ay My Tuition logo">
            <a:extLst>
              <a:ext uri="{FF2B5EF4-FFF2-40B4-BE49-F238E27FC236}">
                <a16:creationId xmlns:a16="http://schemas.microsoft.com/office/drawing/2014/main" id="{2FDF4E52-80BB-6569-6CBC-7457A32E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67" y="3125350"/>
            <a:ext cx="3657600" cy="9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Millennium Software logo">
            <a:extLst>
              <a:ext uri="{FF2B5EF4-FFF2-40B4-BE49-F238E27FC236}">
                <a16:creationId xmlns:a16="http://schemas.microsoft.com/office/drawing/2014/main" id="{471DEFB2-33A7-0453-2A1F-A033CCCF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0" y="3708753"/>
            <a:ext cx="2321126" cy="6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StarRez logo">
            <a:extLst>
              <a:ext uri="{FF2B5EF4-FFF2-40B4-BE49-F238E27FC236}">
                <a16:creationId xmlns:a16="http://schemas.microsoft.com/office/drawing/2014/main" id="{D5ABA088-EC51-D32F-DC33-08439C62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8" y="2164181"/>
            <a:ext cx="3023405" cy="81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OA Solutions logo">
            <a:extLst>
              <a:ext uri="{FF2B5EF4-FFF2-40B4-BE49-F238E27FC236}">
                <a16:creationId xmlns:a16="http://schemas.microsoft.com/office/drawing/2014/main" id="{42C0CCE9-54DE-BC38-E60B-6EB14889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88" y="3125350"/>
            <a:ext cx="3791189" cy="6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Coursedog logo">
            <a:extLst>
              <a:ext uri="{FF2B5EF4-FFF2-40B4-BE49-F238E27FC236}">
                <a16:creationId xmlns:a16="http://schemas.microsoft.com/office/drawing/2014/main" id="{6AAB3491-3B9B-2304-1A0D-3305BAC7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71296"/>
            <a:ext cx="1643804" cy="16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TouchNet logo">
            <a:extLst>
              <a:ext uri="{FF2B5EF4-FFF2-40B4-BE49-F238E27FC236}">
                <a16:creationId xmlns:a16="http://schemas.microsoft.com/office/drawing/2014/main" id="{02261723-059D-DF56-2076-97F36876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36" y="4519732"/>
            <a:ext cx="2568372" cy="8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Emburse logo">
            <a:extLst>
              <a:ext uri="{FF2B5EF4-FFF2-40B4-BE49-F238E27FC236}">
                <a16:creationId xmlns:a16="http://schemas.microsoft.com/office/drawing/2014/main" id="{8B0F0A52-782F-0970-CA14-B0AD6E9D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34" y="4474029"/>
            <a:ext cx="2025714" cy="62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Strata Decision Technology logo">
            <a:extLst>
              <a:ext uri="{FF2B5EF4-FFF2-40B4-BE49-F238E27FC236}">
                <a16:creationId xmlns:a16="http://schemas.microsoft.com/office/drawing/2014/main" id="{838B3A2F-D1CF-ACD3-1EA9-F4C2BEE7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20" y="4387907"/>
            <a:ext cx="2438400" cy="6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Strata Information Group logo">
            <a:extLst>
              <a:ext uri="{FF2B5EF4-FFF2-40B4-BE49-F238E27FC236}">
                <a16:creationId xmlns:a16="http://schemas.microsoft.com/office/drawing/2014/main" id="{CC3130CF-745E-1ACD-07D5-B46B29C0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675" y="4064731"/>
            <a:ext cx="2720267" cy="11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Courseleaf logo">
            <a:extLst>
              <a:ext uri="{FF2B5EF4-FFF2-40B4-BE49-F238E27FC236}">
                <a16:creationId xmlns:a16="http://schemas.microsoft.com/office/drawing/2014/main" id="{4BF3DCFB-A216-A3EF-3AF6-94EB65BE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06" y="5061398"/>
            <a:ext cx="1643804" cy="7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ESM logo">
            <a:extLst>
              <a:ext uri="{FF2B5EF4-FFF2-40B4-BE49-F238E27FC236}">
                <a16:creationId xmlns:a16="http://schemas.microsoft.com/office/drawing/2014/main" id="{7646D5CB-068F-E103-4A0A-97107BB7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29" y="4969032"/>
            <a:ext cx="2229287" cy="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1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64644-AE2E-D3BA-2188-C90B6495EE6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is IAM</a:t>
            </a:r>
          </a:p>
        </p:txBody>
      </p:sp>
    </p:spTree>
    <p:extLst>
      <p:ext uri="{BB962C8B-B14F-4D97-AF65-F5344CB8AC3E}">
        <p14:creationId xmlns:p14="http://schemas.microsoft.com/office/powerpoint/2010/main" val="173579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B53CA-A12C-3479-9386-1C971CE50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2743200"/>
            <a:ext cx="5562600" cy="2438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Cybersecurity framework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Manages and secure digital identities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Controls user access to critical information.</a:t>
            </a:r>
            <a:endParaRPr lang="en-US" dirty="0">
              <a:hlinkClick r:id="rId2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C1CF4C-0536-0C09-1C85-F8DF2C2FB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0" y="2747010"/>
            <a:ext cx="5562600" cy="251079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User 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Identity authentication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Role based access 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Compliance auditing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9966C-5016-9F16-B1C6-B8B7E7D6E9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998" y="1219200"/>
            <a:ext cx="11430001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IAM – Identity Access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11227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122DAD-324F-80C0-17D2-4B97A6A00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03AA-E2A0-05BB-0473-6EB840B2E3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many identities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56590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98CF4-A746-FB9F-CE30-D9BEC5D563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many identities SHOULD you have?</a:t>
            </a:r>
          </a:p>
        </p:txBody>
      </p:sp>
      <p:pic>
        <p:nvPicPr>
          <p:cNvPr id="6146" name="Picture 2" descr="Count 1 | Sesame street, Muppets, Elmo birthday">
            <a:extLst>
              <a:ext uri="{FF2B5EF4-FFF2-40B4-BE49-F238E27FC236}">
                <a16:creationId xmlns:a16="http://schemas.microsoft.com/office/drawing/2014/main" id="{CD61C2BC-CF7F-E055-73CC-BDA22D1E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61531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4F5BD-9429-B9C6-3C9C-0E2262B3AA6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99D2F7-5748-31C9-E150-B1A4D11B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2192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7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C6DBCD-1842-58B9-CB63-CD2B1FF7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9448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073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 Only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/Tex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lf Image/Tex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28733</TotalTime>
  <Words>293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Title Slide</vt:lpstr>
      <vt:lpstr>Image Only Slides</vt:lpstr>
      <vt:lpstr>Content Slides</vt:lpstr>
      <vt:lpstr>Image/Text Slides</vt:lpstr>
      <vt:lpstr>Half Image/Text Slides</vt:lpstr>
      <vt:lpstr>End Slide</vt:lpstr>
      <vt:lpstr>IAM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NOT ALONE!</vt:lpstr>
    </vt:vector>
  </TitlesOfParts>
  <Company>the University of Winnipeg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UofW</dc:creator>
  <cp:lastModifiedBy>Jeff Lefebvre</cp:lastModifiedBy>
  <cp:revision>385</cp:revision>
  <dcterms:created xsi:type="dcterms:W3CDTF">2013-12-10T16:40:41Z</dcterms:created>
  <dcterms:modified xsi:type="dcterms:W3CDTF">2025-10-15T15:16:22Z</dcterms:modified>
</cp:coreProperties>
</file>